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84" r:id="rId14"/>
    <p:sldId id="285" r:id="rId15"/>
    <p:sldId id="286" r:id="rId16"/>
    <p:sldId id="288" r:id="rId17"/>
    <p:sldId id="289" r:id="rId18"/>
    <p:sldId id="290" r:id="rId19"/>
    <p:sldId id="268" r:id="rId20"/>
    <p:sldId id="269" r:id="rId21"/>
    <p:sldId id="270" r:id="rId22"/>
    <p:sldId id="271" r:id="rId23"/>
    <p:sldId id="272" r:id="rId24"/>
    <p:sldId id="294" r:id="rId25"/>
    <p:sldId id="291" r:id="rId26"/>
    <p:sldId id="292" r:id="rId27"/>
    <p:sldId id="293" r:id="rId28"/>
    <p:sldId id="273" r:id="rId29"/>
    <p:sldId id="274" r:id="rId30"/>
    <p:sldId id="275" r:id="rId31"/>
    <p:sldId id="276" r:id="rId32"/>
    <p:sldId id="277" r:id="rId33"/>
    <p:sldId id="278" r:id="rId34"/>
    <p:sldId id="279" r:id="rId35"/>
    <p:sldId id="280" r:id="rId36"/>
    <p:sldId id="281" r:id="rId37"/>
    <p:sldId id="282" r:id="rId38"/>
    <p:sldId id="283" r:id="rId3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image" Target="../media/image80.wmf"/><Relationship Id="rId18" Type="http://schemas.openxmlformats.org/officeDocument/2006/relationships/image" Target="../media/image85.wmf"/><Relationship Id="rId3" Type="http://schemas.openxmlformats.org/officeDocument/2006/relationships/image" Target="../media/image17.wmf"/><Relationship Id="rId7" Type="http://schemas.openxmlformats.org/officeDocument/2006/relationships/image" Target="../media/image74.wmf"/><Relationship Id="rId12" Type="http://schemas.openxmlformats.org/officeDocument/2006/relationships/image" Target="../media/image79.wmf"/><Relationship Id="rId17" Type="http://schemas.openxmlformats.org/officeDocument/2006/relationships/image" Target="../media/image84.wmf"/><Relationship Id="rId2" Type="http://schemas.openxmlformats.org/officeDocument/2006/relationships/image" Target="../media/image16.wmf"/><Relationship Id="rId16" Type="http://schemas.openxmlformats.org/officeDocument/2006/relationships/image" Target="../media/image83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78.wmf"/><Relationship Id="rId5" Type="http://schemas.openxmlformats.org/officeDocument/2006/relationships/image" Target="../media/image19.wmf"/><Relationship Id="rId15" Type="http://schemas.openxmlformats.org/officeDocument/2006/relationships/image" Target="../media/image82.wmf"/><Relationship Id="rId10" Type="http://schemas.openxmlformats.org/officeDocument/2006/relationships/image" Target="../media/image77.wmf"/><Relationship Id="rId4" Type="http://schemas.openxmlformats.org/officeDocument/2006/relationships/image" Target="../media/image18.wmf"/><Relationship Id="rId9" Type="http://schemas.openxmlformats.org/officeDocument/2006/relationships/image" Target="../media/image76.wmf"/><Relationship Id="rId14" Type="http://schemas.openxmlformats.org/officeDocument/2006/relationships/image" Target="../media/image81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image" Target="../media/image92.wmf"/><Relationship Id="rId18" Type="http://schemas.openxmlformats.org/officeDocument/2006/relationships/image" Target="../media/image97.wmf"/><Relationship Id="rId3" Type="http://schemas.openxmlformats.org/officeDocument/2006/relationships/image" Target="../media/image17.wmf"/><Relationship Id="rId7" Type="http://schemas.openxmlformats.org/officeDocument/2006/relationships/image" Target="../media/image86.wmf"/><Relationship Id="rId12" Type="http://schemas.openxmlformats.org/officeDocument/2006/relationships/image" Target="../media/image91.wmf"/><Relationship Id="rId17" Type="http://schemas.openxmlformats.org/officeDocument/2006/relationships/image" Target="../media/image96.wmf"/><Relationship Id="rId2" Type="http://schemas.openxmlformats.org/officeDocument/2006/relationships/image" Target="../media/image16.wmf"/><Relationship Id="rId16" Type="http://schemas.openxmlformats.org/officeDocument/2006/relationships/image" Target="../media/image95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90.wmf"/><Relationship Id="rId5" Type="http://schemas.openxmlformats.org/officeDocument/2006/relationships/image" Target="../media/image19.wmf"/><Relationship Id="rId15" Type="http://schemas.openxmlformats.org/officeDocument/2006/relationships/image" Target="../media/image94.wmf"/><Relationship Id="rId10" Type="http://schemas.openxmlformats.org/officeDocument/2006/relationships/image" Target="../media/image89.wmf"/><Relationship Id="rId19" Type="http://schemas.openxmlformats.org/officeDocument/2006/relationships/image" Target="../media/image98.wmf"/><Relationship Id="rId4" Type="http://schemas.openxmlformats.org/officeDocument/2006/relationships/image" Target="../media/image18.wmf"/><Relationship Id="rId9" Type="http://schemas.openxmlformats.org/officeDocument/2006/relationships/image" Target="../media/image88.wmf"/><Relationship Id="rId14" Type="http://schemas.openxmlformats.org/officeDocument/2006/relationships/image" Target="../media/image93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3" Type="http://schemas.openxmlformats.org/officeDocument/2006/relationships/image" Target="../media/image17.wmf"/><Relationship Id="rId7" Type="http://schemas.openxmlformats.org/officeDocument/2006/relationships/image" Target="../media/image99.wmf"/><Relationship Id="rId12" Type="http://schemas.openxmlformats.org/officeDocument/2006/relationships/image" Target="../media/image104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103.wmf"/><Relationship Id="rId5" Type="http://schemas.openxmlformats.org/officeDocument/2006/relationships/image" Target="../media/image19.wmf"/><Relationship Id="rId10" Type="http://schemas.openxmlformats.org/officeDocument/2006/relationships/image" Target="../media/image102.wmf"/><Relationship Id="rId4" Type="http://schemas.openxmlformats.org/officeDocument/2006/relationships/image" Target="../media/image18.wmf"/><Relationship Id="rId9" Type="http://schemas.openxmlformats.org/officeDocument/2006/relationships/image" Target="../media/image101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13" Type="http://schemas.openxmlformats.org/officeDocument/2006/relationships/image" Target="../media/image117.wmf"/><Relationship Id="rId3" Type="http://schemas.openxmlformats.org/officeDocument/2006/relationships/image" Target="../media/image107.wmf"/><Relationship Id="rId7" Type="http://schemas.openxmlformats.org/officeDocument/2006/relationships/image" Target="../media/image111.wmf"/><Relationship Id="rId12" Type="http://schemas.openxmlformats.org/officeDocument/2006/relationships/image" Target="../media/image116.wmf"/><Relationship Id="rId17" Type="http://schemas.openxmlformats.org/officeDocument/2006/relationships/image" Target="../media/image121.wmf"/><Relationship Id="rId2" Type="http://schemas.openxmlformats.org/officeDocument/2006/relationships/image" Target="../media/image106.wmf"/><Relationship Id="rId16" Type="http://schemas.openxmlformats.org/officeDocument/2006/relationships/image" Target="../media/image120.wmf"/><Relationship Id="rId1" Type="http://schemas.openxmlformats.org/officeDocument/2006/relationships/image" Target="../media/image105.wmf"/><Relationship Id="rId6" Type="http://schemas.openxmlformats.org/officeDocument/2006/relationships/image" Target="../media/image110.wmf"/><Relationship Id="rId11" Type="http://schemas.openxmlformats.org/officeDocument/2006/relationships/image" Target="../media/image115.wmf"/><Relationship Id="rId5" Type="http://schemas.openxmlformats.org/officeDocument/2006/relationships/image" Target="../media/image109.wmf"/><Relationship Id="rId15" Type="http://schemas.openxmlformats.org/officeDocument/2006/relationships/image" Target="../media/image119.wmf"/><Relationship Id="rId10" Type="http://schemas.openxmlformats.org/officeDocument/2006/relationships/image" Target="../media/image114.wmf"/><Relationship Id="rId4" Type="http://schemas.openxmlformats.org/officeDocument/2006/relationships/image" Target="../media/image108.wmf"/><Relationship Id="rId9" Type="http://schemas.openxmlformats.org/officeDocument/2006/relationships/image" Target="../media/image113.wmf"/><Relationship Id="rId14" Type="http://schemas.openxmlformats.org/officeDocument/2006/relationships/image" Target="../media/image118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3" Type="http://schemas.openxmlformats.org/officeDocument/2006/relationships/image" Target="../media/image124.wmf"/><Relationship Id="rId7" Type="http://schemas.openxmlformats.org/officeDocument/2006/relationships/image" Target="../media/image128.wmf"/><Relationship Id="rId2" Type="http://schemas.openxmlformats.org/officeDocument/2006/relationships/image" Target="../media/image123.wmf"/><Relationship Id="rId1" Type="http://schemas.openxmlformats.org/officeDocument/2006/relationships/image" Target="../media/image122.wmf"/><Relationship Id="rId6" Type="http://schemas.openxmlformats.org/officeDocument/2006/relationships/image" Target="../media/image127.wmf"/><Relationship Id="rId5" Type="http://schemas.openxmlformats.org/officeDocument/2006/relationships/image" Target="../media/image126.wmf"/><Relationship Id="rId10" Type="http://schemas.openxmlformats.org/officeDocument/2006/relationships/image" Target="../media/image131.wmf"/><Relationship Id="rId4" Type="http://schemas.openxmlformats.org/officeDocument/2006/relationships/image" Target="../media/image125.wmf"/><Relationship Id="rId9" Type="http://schemas.openxmlformats.org/officeDocument/2006/relationships/image" Target="../media/image130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wmf"/><Relationship Id="rId13" Type="http://schemas.openxmlformats.org/officeDocument/2006/relationships/image" Target="../media/image138.wmf"/><Relationship Id="rId3" Type="http://schemas.openxmlformats.org/officeDocument/2006/relationships/image" Target="../media/image124.wmf"/><Relationship Id="rId7" Type="http://schemas.openxmlformats.org/officeDocument/2006/relationships/image" Target="../media/image132.wmf"/><Relationship Id="rId12" Type="http://schemas.openxmlformats.org/officeDocument/2006/relationships/image" Target="../media/image137.wmf"/><Relationship Id="rId2" Type="http://schemas.openxmlformats.org/officeDocument/2006/relationships/image" Target="../media/image123.wmf"/><Relationship Id="rId1" Type="http://schemas.openxmlformats.org/officeDocument/2006/relationships/image" Target="../media/image122.wmf"/><Relationship Id="rId6" Type="http://schemas.openxmlformats.org/officeDocument/2006/relationships/image" Target="../media/image127.wmf"/><Relationship Id="rId11" Type="http://schemas.openxmlformats.org/officeDocument/2006/relationships/image" Target="../media/image136.wmf"/><Relationship Id="rId5" Type="http://schemas.openxmlformats.org/officeDocument/2006/relationships/image" Target="../media/image126.wmf"/><Relationship Id="rId15" Type="http://schemas.openxmlformats.org/officeDocument/2006/relationships/image" Target="../media/image140.wmf"/><Relationship Id="rId10" Type="http://schemas.openxmlformats.org/officeDocument/2006/relationships/image" Target="../media/image135.wmf"/><Relationship Id="rId4" Type="http://schemas.openxmlformats.org/officeDocument/2006/relationships/image" Target="../media/image125.wmf"/><Relationship Id="rId9" Type="http://schemas.openxmlformats.org/officeDocument/2006/relationships/image" Target="../media/image134.wmf"/><Relationship Id="rId14" Type="http://schemas.openxmlformats.org/officeDocument/2006/relationships/image" Target="../media/image139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wmf"/><Relationship Id="rId13" Type="http://schemas.openxmlformats.org/officeDocument/2006/relationships/image" Target="../media/image147.wmf"/><Relationship Id="rId3" Type="http://schemas.openxmlformats.org/officeDocument/2006/relationships/image" Target="../media/image124.wmf"/><Relationship Id="rId7" Type="http://schemas.openxmlformats.org/officeDocument/2006/relationships/image" Target="../media/image141.wmf"/><Relationship Id="rId12" Type="http://schemas.openxmlformats.org/officeDocument/2006/relationships/image" Target="../media/image146.wmf"/><Relationship Id="rId17" Type="http://schemas.openxmlformats.org/officeDocument/2006/relationships/image" Target="../media/image151.wmf"/><Relationship Id="rId2" Type="http://schemas.openxmlformats.org/officeDocument/2006/relationships/image" Target="../media/image123.wmf"/><Relationship Id="rId16" Type="http://schemas.openxmlformats.org/officeDocument/2006/relationships/image" Target="../media/image150.wmf"/><Relationship Id="rId1" Type="http://schemas.openxmlformats.org/officeDocument/2006/relationships/image" Target="../media/image122.wmf"/><Relationship Id="rId6" Type="http://schemas.openxmlformats.org/officeDocument/2006/relationships/image" Target="../media/image127.wmf"/><Relationship Id="rId11" Type="http://schemas.openxmlformats.org/officeDocument/2006/relationships/image" Target="../media/image145.wmf"/><Relationship Id="rId5" Type="http://schemas.openxmlformats.org/officeDocument/2006/relationships/image" Target="../media/image126.wmf"/><Relationship Id="rId15" Type="http://schemas.openxmlformats.org/officeDocument/2006/relationships/image" Target="../media/image149.wmf"/><Relationship Id="rId10" Type="http://schemas.openxmlformats.org/officeDocument/2006/relationships/image" Target="../media/image144.wmf"/><Relationship Id="rId4" Type="http://schemas.openxmlformats.org/officeDocument/2006/relationships/image" Target="../media/image125.wmf"/><Relationship Id="rId9" Type="http://schemas.openxmlformats.org/officeDocument/2006/relationships/image" Target="../media/image143.wmf"/><Relationship Id="rId14" Type="http://schemas.openxmlformats.org/officeDocument/2006/relationships/image" Target="../media/image14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image" Target="../media/image33.wmf"/><Relationship Id="rId18" Type="http://schemas.openxmlformats.org/officeDocument/2006/relationships/image" Target="../media/image38.wmf"/><Relationship Id="rId3" Type="http://schemas.openxmlformats.org/officeDocument/2006/relationships/image" Target="../media/image17.wmf"/><Relationship Id="rId21" Type="http://schemas.openxmlformats.org/officeDocument/2006/relationships/image" Target="../media/image41.wmf"/><Relationship Id="rId7" Type="http://schemas.openxmlformats.org/officeDocument/2006/relationships/image" Target="../media/image27.wmf"/><Relationship Id="rId12" Type="http://schemas.openxmlformats.org/officeDocument/2006/relationships/image" Target="../media/image32.wmf"/><Relationship Id="rId17" Type="http://schemas.openxmlformats.org/officeDocument/2006/relationships/image" Target="../media/image37.wmf"/><Relationship Id="rId2" Type="http://schemas.openxmlformats.org/officeDocument/2006/relationships/image" Target="../media/image16.wmf"/><Relationship Id="rId16" Type="http://schemas.openxmlformats.org/officeDocument/2006/relationships/image" Target="../media/image36.wmf"/><Relationship Id="rId20" Type="http://schemas.openxmlformats.org/officeDocument/2006/relationships/image" Target="../media/image40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31.wmf"/><Relationship Id="rId5" Type="http://schemas.openxmlformats.org/officeDocument/2006/relationships/image" Target="../media/image19.wmf"/><Relationship Id="rId15" Type="http://schemas.openxmlformats.org/officeDocument/2006/relationships/image" Target="../media/image35.wmf"/><Relationship Id="rId10" Type="http://schemas.openxmlformats.org/officeDocument/2006/relationships/image" Target="../media/image30.wmf"/><Relationship Id="rId19" Type="http://schemas.openxmlformats.org/officeDocument/2006/relationships/image" Target="../media/image39.wmf"/><Relationship Id="rId4" Type="http://schemas.openxmlformats.org/officeDocument/2006/relationships/image" Target="../media/image18.wmf"/><Relationship Id="rId9" Type="http://schemas.openxmlformats.org/officeDocument/2006/relationships/image" Target="../media/image29.wmf"/><Relationship Id="rId14" Type="http://schemas.openxmlformats.org/officeDocument/2006/relationships/image" Target="../media/image3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45.wmf"/><Relationship Id="rId9" Type="http://schemas.openxmlformats.org/officeDocument/2006/relationships/image" Target="../media/image5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9D9EA-0F86-4B99-88B2-5728CF7F3F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768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82044-4386-458B-B0A4-026FAC4EB0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485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99B81-A039-4C48-BA7E-3FAF2DFE20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750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C010E-CA71-4987-BDE6-AA688DD560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791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5EF15-2249-4E09-AF5C-084102AA0D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796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53395-2656-41CC-A221-68FDBD4008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565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CA626-C33C-4B1C-A293-26172B25F3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730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B272C-638B-4E11-B71C-6B83CA21EA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699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D5C1D-AAE8-4A52-943E-DC83E92EA3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720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1A8AB-E906-42BB-B3E0-99E1AB07A5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880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A3BC-AFB2-4B1A-8895-CE4933C94B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195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E426A-CF63-4AD2-8604-47994E9D96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02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100000">
              <a:srgbClr val="99FF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F1ED5EC-08D2-4DD1-BB0C-CC4F63C733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62.bin"/><Relationship Id="rId18" Type="http://schemas.openxmlformats.org/officeDocument/2006/relationships/image" Target="../media/image60.wmf"/><Relationship Id="rId3" Type="http://schemas.openxmlformats.org/officeDocument/2006/relationships/oleObject" Target="../embeddings/oleObject57.bin"/><Relationship Id="rId21" Type="http://schemas.openxmlformats.org/officeDocument/2006/relationships/oleObject" Target="../embeddings/oleObject66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20" Type="http://schemas.openxmlformats.org/officeDocument/2006/relationships/image" Target="../media/image6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23" Type="http://schemas.openxmlformats.org/officeDocument/2006/relationships/image" Target="../media/image1.jpeg"/><Relationship Id="rId10" Type="http://schemas.openxmlformats.org/officeDocument/2006/relationships/image" Target="../media/image56.wmf"/><Relationship Id="rId19" Type="http://schemas.openxmlformats.org/officeDocument/2006/relationships/oleObject" Target="../embeddings/oleObject65.bin"/><Relationship Id="rId4" Type="http://schemas.openxmlformats.org/officeDocument/2006/relationships/image" Target="../media/image53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58.wmf"/><Relationship Id="rId22" Type="http://schemas.openxmlformats.org/officeDocument/2006/relationships/image" Target="../media/image62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6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6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72.bin"/><Relationship Id="rId4" Type="http://schemas.openxmlformats.org/officeDocument/2006/relationships/image" Target="../media/image67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69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76.bin"/><Relationship Id="rId4" Type="http://schemas.openxmlformats.org/officeDocument/2006/relationships/image" Target="../media/image71.wmf"/><Relationship Id="rId9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83.bin"/><Relationship Id="rId18" Type="http://schemas.openxmlformats.org/officeDocument/2006/relationships/image" Target="../media/image75.wmf"/><Relationship Id="rId26" Type="http://schemas.openxmlformats.org/officeDocument/2006/relationships/image" Target="../media/image79.wmf"/><Relationship Id="rId39" Type="http://schemas.openxmlformats.org/officeDocument/2006/relationships/image" Target="../media/image2.png"/><Relationship Id="rId3" Type="http://schemas.openxmlformats.org/officeDocument/2006/relationships/oleObject" Target="../embeddings/oleObject78.bin"/><Relationship Id="rId21" Type="http://schemas.openxmlformats.org/officeDocument/2006/relationships/oleObject" Target="../embeddings/oleObject87.bin"/><Relationship Id="rId34" Type="http://schemas.openxmlformats.org/officeDocument/2006/relationships/image" Target="../media/image83.wmf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85.bin"/><Relationship Id="rId25" Type="http://schemas.openxmlformats.org/officeDocument/2006/relationships/oleObject" Target="../embeddings/oleObject89.bin"/><Relationship Id="rId33" Type="http://schemas.openxmlformats.org/officeDocument/2006/relationships/oleObject" Target="../embeddings/oleObject93.bin"/><Relationship Id="rId38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4.wmf"/><Relationship Id="rId20" Type="http://schemas.openxmlformats.org/officeDocument/2006/relationships/image" Target="../media/image76.wmf"/><Relationship Id="rId29" Type="http://schemas.openxmlformats.org/officeDocument/2006/relationships/oleObject" Target="../embeddings/oleObject91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82.bin"/><Relationship Id="rId24" Type="http://schemas.openxmlformats.org/officeDocument/2006/relationships/image" Target="../media/image78.wmf"/><Relationship Id="rId32" Type="http://schemas.openxmlformats.org/officeDocument/2006/relationships/image" Target="../media/image82.wmf"/><Relationship Id="rId37" Type="http://schemas.openxmlformats.org/officeDocument/2006/relationships/oleObject" Target="../embeddings/oleObject95.bin"/><Relationship Id="rId5" Type="http://schemas.openxmlformats.org/officeDocument/2006/relationships/oleObject" Target="../embeddings/oleObject79.bin"/><Relationship Id="rId15" Type="http://schemas.openxmlformats.org/officeDocument/2006/relationships/oleObject" Target="../embeddings/oleObject84.bin"/><Relationship Id="rId23" Type="http://schemas.openxmlformats.org/officeDocument/2006/relationships/oleObject" Target="../embeddings/oleObject88.bin"/><Relationship Id="rId28" Type="http://schemas.openxmlformats.org/officeDocument/2006/relationships/image" Target="../media/image80.wmf"/><Relationship Id="rId36" Type="http://schemas.openxmlformats.org/officeDocument/2006/relationships/image" Target="../media/image84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86.bin"/><Relationship Id="rId31" Type="http://schemas.openxmlformats.org/officeDocument/2006/relationships/oleObject" Target="../embeddings/oleObject92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81.bin"/><Relationship Id="rId14" Type="http://schemas.openxmlformats.org/officeDocument/2006/relationships/image" Target="../media/image20.wmf"/><Relationship Id="rId22" Type="http://schemas.openxmlformats.org/officeDocument/2006/relationships/image" Target="../media/image77.wmf"/><Relationship Id="rId27" Type="http://schemas.openxmlformats.org/officeDocument/2006/relationships/oleObject" Target="../embeddings/oleObject90.bin"/><Relationship Id="rId30" Type="http://schemas.openxmlformats.org/officeDocument/2006/relationships/image" Target="../media/image81.wmf"/><Relationship Id="rId35" Type="http://schemas.openxmlformats.org/officeDocument/2006/relationships/oleObject" Target="../embeddings/oleObject94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01.bin"/><Relationship Id="rId18" Type="http://schemas.openxmlformats.org/officeDocument/2006/relationships/image" Target="../media/image87.wmf"/><Relationship Id="rId26" Type="http://schemas.openxmlformats.org/officeDocument/2006/relationships/image" Target="../media/image91.wmf"/><Relationship Id="rId39" Type="http://schemas.openxmlformats.org/officeDocument/2006/relationships/oleObject" Target="../embeddings/oleObject114.bin"/><Relationship Id="rId3" Type="http://schemas.openxmlformats.org/officeDocument/2006/relationships/oleObject" Target="../embeddings/oleObject96.bin"/><Relationship Id="rId21" Type="http://schemas.openxmlformats.org/officeDocument/2006/relationships/oleObject" Target="../embeddings/oleObject105.bin"/><Relationship Id="rId34" Type="http://schemas.openxmlformats.org/officeDocument/2006/relationships/image" Target="../media/image95.wmf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103.bin"/><Relationship Id="rId25" Type="http://schemas.openxmlformats.org/officeDocument/2006/relationships/oleObject" Target="../embeddings/oleObject107.bin"/><Relationship Id="rId33" Type="http://schemas.openxmlformats.org/officeDocument/2006/relationships/oleObject" Target="../embeddings/oleObject111.bin"/><Relationship Id="rId38" Type="http://schemas.openxmlformats.org/officeDocument/2006/relationships/image" Target="../media/image9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6.wmf"/><Relationship Id="rId20" Type="http://schemas.openxmlformats.org/officeDocument/2006/relationships/image" Target="../media/image88.wmf"/><Relationship Id="rId29" Type="http://schemas.openxmlformats.org/officeDocument/2006/relationships/oleObject" Target="../embeddings/oleObject109.bin"/><Relationship Id="rId41" Type="http://schemas.openxmlformats.org/officeDocument/2006/relationships/image" Target="../media/image2.png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00.bin"/><Relationship Id="rId24" Type="http://schemas.openxmlformats.org/officeDocument/2006/relationships/image" Target="../media/image90.wmf"/><Relationship Id="rId32" Type="http://schemas.openxmlformats.org/officeDocument/2006/relationships/image" Target="../media/image94.wmf"/><Relationship Id="rId37" Type="http://schemas.openxmlformats.org/officeDocument/2006/relationships/oleObject" Target="../embeddings/oleObject113.bin"/><Relationship Id="rId40" Type="http://schemas.openxmlformats.org/officeDocument/2006/relationships/image" Target="../media/image98.wmf"/><Relationship Id="rId5" Type="http://schemas.openxmlformats.org/officeDocument/2006/relationships/oleObject" Target="../embeddings/oleObject97.bin"/><Relationship Id="rId15" Type="http://schemas.openxmlformats.org/officeDocument/2006/relationships/oleObject" Target="../embeddings/oleObject102.bin"/><Relationship Id="rId23" Type="http://schemas.openxmlformats.org/officeDocument/2006/relationships/oleObject" Target="../embeddings/oleObject106.bin"/><Relationship Id="rId28" Type="http://schemas.openxmlformats.org/officeDocument/2006/relationships/image" Target="../media/image92.wmf"/><Relationship Id="rId36" Type="http://schemas.openxmlformats.org/officeDocument/2006/relationships/image" Target="../media/image96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104.bin"/><Relationship Id="rId31" Type="http://schemas.openxmlformats.org/officeDocument/2006/relationships/oleObject" Target="../embeddings/oleObject110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99.bin"/><Relationship Id="rId14" Type="http://schemas.openxmlformats.org/officeDocument/2006/relationships/image" Target="../media/image20.wmf"/><Relationship Id="rId22" Type="http://schemas.openxmlformats.org/officeDocument/2006/relationships/image" Target="../media/image89.wmf"/><Relationship Id="rId27" Type="http://schemas.openxmlformats.org/officeDocument/2006/relationships/oleObject" Target="../embeddings/oleObject108.bin"/><Relationship Id="rId30" Type="http://schemas.openxmlformats.org/officeDocument/2006/relationships/image" Target="../media/image93.wmf"/><Relationship Id="rId35" Type="http://schemas.openxmlformats.org/officeDocument/2006/relationships/oleObject" Target="../embeddings/oleObject112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20.bin"/><Relationship Id="rId18" Type="http://schemas.openxmlformats.org/officeDocument/2006/relationships/image" Target="../media/image100.wmf"/><Relationship Id="rId26" Type="http://schemas.openxmlformats.org/officeDocument/2006/relationships/image" Target="../media/image104.wmf"/><Relationship Id="rId3" Type="http://schemas.openxmlformats.org/officeDocument/2006/relationships/oleObject" Target="../embeddings/oleObject115.bin"/><Relationship Id="rId21" Type="http://schemas.openxmlformats.org/officeDocument/2006/relationships/oleObject" Target="../embeddings/oleObject124.bin"/><Relationship Id="rId7" Type="http://schemas.openxmlformats.org/officeDocument/2006/relationships/oleObject" Target="../embeddings/oleObject117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122.bin"/><Relationship Id="rId25" Type="http://schemas.openxmlformats.org/officeDocument/2006/relationships/oleObject" Target="../embeddings/oleObject12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9.wmf"/><Relationship Id="rId20" Type="http://schemas.openxmlformats.org/officeDocument/2006/relationships/image" Target="../media/image101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19.bin"/><Relationship Id="rId24" Type="http://schemas.openxmlformats.org/officeDocument/2006/relationships/image" Target="../media/image103.wmf"/><Relationship Id="rId5" Type="http://schemas.openxmlformats.org/officeDocument/2006/relationships/oleObject" Target="../embeddings/oleObject116.bin"/><Relationship Id="rId15" Type="http://schemas.openxmlformats.org/officeDocument/2006/relationships/oleObject" Target="../embeddings/oleObject121.bin"/><Relationship Id="rId23" Type="http://schemas.openxmlformats.org/officeDocument/2006/relationships/oleObject" Target="../embeddings/oleObject125.bin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123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18.bin"/><Relationship Id="rId14" Type="http://schemas.openxmlformats.org/officeDocument/2006/relationships/image" Target="../media/image20.wmf"/><Relationship Id="rId22" Type="http://schemas.openxmlformats.org/officeDocument/2006/relationships/image" Target="../media/image102.wmf"/><Relationship Id="rId27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oleObject" Target="../embeddings/oleObject132.bin"/><Relationship Id="rId18" Type="http://schemas.openxmlformats.org/officeDocument/2006/relationships/image" Target="../media/image112.wmf"/><Relationship Id="rId26" Type="http://schemas.openxmlformats.org/officeDocument/2006/relationships/image" Target="../media/image116.wmf"/><Relationship Id="rId3" Type="http://schemas.openxmlformats.org/officeDocument/2006/relationships/oleObject" Target="../embeddings/oleObject127.bin"/><Relationship Id="rId21" Type="http://schemas.openxmlformats.org/officeDocument/2006/relationships/oleObject" Target="../embeddings/oleObject136.bin"/><Relationship Id="rId34" Type="http://schemas.openxmlformats.org/officeDocument/2006/relationships/image" Target="../media/image120.wmf"/><Relationship Id="rId7" Type="http://schemas.openxmlformats.org/officeDocument/2006/relationships/oleObject" Target="../embeddings/oleObject129.bin"/><Relationship Id="rId12" Type="http://schemas.openxmlformats.org/officeDocument/2006/relationships/image" Target="../media/image109.wmf"/><Relationship Id="rId17" Type="http://schemas.openxmlformats.org/officeDocument/2006/relationships/oleObject" Target="../embeddings/oleObject134.bin"/><Relationship Id="rId25" Type="http://schemas.openxmlformats.org/officeDocument/2006/relationships/oleObject" Target="../embeddings/oleObject138.bin"/><Relationship Id="rId33" Type="http://schemas.openxmlformats.org/officeDocument/2006/relationships/oleObject" Target="../embeddings/oleObject1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1.wmf"/><Relationship Id="rId20" Type="http://schemas.openxmlformats.org/officeDocument/2006/relationships/image" Target="../media/image113.wmf"/><Relationship Id="rId29" Type="http://schemas.openxmlformats.org/officeDocument/2006/relationships/oleObject" Target="../embeddings/oleObject140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06.wmf"/><Relationship Id="rId11" Type="http://schemas.openxmlformats.org/officeDocument/2006/relationships/oleObject" Target="../embeddings/oleObject131.bin"/><Relationship Id="rId24" Type="http://schemas.openxmlformats.org/officeDocument/2006/relationships/image" Target="../media/image115.wmf"/><Relationship Id="rId32" Type="http://schemas.openxmlformats.org/officeDocument/2006/relationships/image" Target="../media/image119.wmf"/><Relationship Id="rId37" Type="http://schemas.openxmlformats.org/officeDocument/2006/relationships/image" Target="../media/image121.wmf"/><Relationship Id="rId5" Type="http://schemas.openxmlformats.org/officeDocument/2006/relationships/oleObject" Target="../embeddings/oleObject128.bin"/><Relationship Id="rId15" Type="http://schemas.openxmlformats.org/officeDocument/2006/relationships/oleObject" Target="../embeddings/oleObject133.bin"/><Relationship Id="rId23" Type="http://schemas.openxmlformats.org/officeDocument/2006/relationships/oleObject" Target="../embeddings/oleObject137.bin"/><Relationship Id="rId28" Type="http://schemas.openxmlformats.org/officeDocument/2006/relationships/image" Target="../media/image117.wmf"/><Relationship Id="rId36" Type="http://schemas.openxmlformats.org/officeDocument/2006/relationships/oleObject" Target="../embeddings/oleObject144.bin"/><Relationship Id="rId10" Type="http://schemas.openxmlformats.org/officeDocument/2006/relationships/image" Target="../media/image108.wmf"/><Relationship Id="rId19" Type="http://schemas.openxmlformats.org/officeDocument/2006/relationships/oleObject" Target="../embeddings/oleObject135.bin"/><Relationship Id="rId31" Type="http://schemas.openxmlformats.org/officeDocument/2006/relationships/oleObject" Target="../embeddings/oleObject141.bin"/><Relationship Id="rId4" Type="http://schemas.openxmlformats.org/officeDocument/2006/relationships/image" Target="../media/image105.wmf"/><Relationship Id="rId9" Type="http://schemas.openxmlformats.org/officeDocument/2006/relationships/oleObject" Target="../embeddings/oleObject130.bin"/><Relationship Id="rId14" Type="http://schemas.openxmlformats.org/officeDocument/2006/relationships/image" Target="../media/image110.wmf"/><Relationship Id="rId22" Type="http://schemas.openxmlformats.org/officeDocument/2006/relationships/image" Target="../media/image114.wmf"/><Relationship Id="rId27" Type="http://schemas.openxmlformats.org/officeDocument/2006/relationships/oleObject" Target="../embeddings/oleObject139.bin"/><Relationship Id="rId30" Type="http://schemas.openxmlformats.org/officeDocument/2006/relationships/image" Target="../media/image118.wmf"/><Relationship Id="rId35" Type="http://schemas.openxmlformats.org/officeDocument/2006/relationships/oleObject" Target="../embeddings/oleObject143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wmf"/><Relationship Id="rId13" Type="http://schemas.openxmlformats.org/officeDocument/2006/relationships/oleObject" Target="../embeddings/oleObject150.bin"/><Relationship Id="rId18" Type="http://schemas.openxmlformats.org/officeDocument/2006/relationships/image" Target="../media/image129.wmf"/><Relationship Id="rId3" Type="http://schemas.openxmlformats.org/officeDocument/2006/relationships/oleObject" Target="../embeddings/oleObject145.bin"/><Relationship Id="rId21" Type="http://schemas.openxmlformats.org/officeDocument/2006/relationships/oleObject" Target="../embeddings/oleObject154.bin"/><Relationship Id="rId7" Type="http://schemas.openxmlformats.org/officeDocument/2006/relationships/oleObject" Target="../embeddings/oleObject147.bin"/><Relationship Id="rId12" Type="http://schemas.openxmlformats.org/officeDocument/2006/relationships/image" Target="../media/image126.wmf"/><Relationship Id="rId17" Type="http://schemas.openxmlformats.org/officeDocument/2006/relationships/oleObject" Target="../embeddings/oleObject15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8.wmf"/><Relationship Id="rId20" Type="http://schemas.openxmlformats.org/officeDocument/2006/relationships/image" Target="../media/image130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23.wmf"/><Relationship Id="rId11" Type="http://schemas.openxmlformats.org/officeDocument/2006/relationships/oleObject" Target="../embeddings/oleObject149.bin"/><Relationship Id="rId5" Type="http://schemas.openxmlformats.org/officeDocument/2006/relationships/oleObject" Target="../embeddings/oleObject146.bin"/><Relationship Id="rId15" Type="http://schemas.openxmlformats.org/officeDocument/2006/relationships/oleObject" Target="../embeddings/oleObject151.bin"/><Relationship Id="rId23" Type="http://schemas.openxmlformats.org/officeDocument/2006/relationships/image" Target="../media/image2.png"/><Relationship Id="rId10" Type="http://schemas.openxmlformats.org/officeDocument/2006/relationships/image" Target="../media/image125.wmf"/><Relationship Id="rId19" Type="http://schemas.openxmlformats.org/officeDocument/2006/relationships/oleObject" Target="../embeddings/oleObject153.bin"/><Relationship Id="rId4" Type="http://schemas.openxmlformats.org/officeDocument/2006/relationships/image" Target="../media/image122.wmf"/><Relationship Id="rId9" Type="http://schemas.openxmlformats.org/officeDocument/2006/relationships/oleObject" Target="../embeddings/oleObject148.bin"/><Relationship Id="rId14" Type="http://schemas.openxmlformats.org/officeDocument/2006/relationships/image" Target="../media/image127.wmf"/><Relationship Id="rId22" Type="http://schemas.openxmlformats.org/officeDocument/2006/relationships/image" Target="../media/image131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wmf"/><Relationship Id="rId13" Type="http://schemas.openxmlformats.org/officeDocument/2006/relationships/oleObject" Target="../embeddings/oleObject160.bin"/><Relationship Id="rId18" Type="http://schemas.openxmlformats.org/officeDocument/2006/relationships/image" Target="../media/image133.wmf"/><Relationship Id="rId26" Type="http://schemas.openxmlformats.org/officeDocument/2006/relationships/image" Target="../media/image137.wmf"/><Relationship Id="rId3" Type="http://schemas.openxmlformats.org/officeDocument/2006/relationships/oleObject" Target="../embeddings/oleObject155.bin"/><Relationship Id="rId21" Type="http://schemas.openxmlformats.org/officeDocument/2006/relationships/oleObject" Target="../embeddings/oleObject164.bin"/><Relationship Id="rId7" Type="http://schemas.openxmlformats.org/officeDocument/2006/relationships/oleObject" Target="../embeddings/oleObject157.bin"/><Relationship Id="rId12" Type="http://schemas.openxmlformats.org/officeDocument/2006/relationships/image" Target="../media/image126.wmf"/><Relationship Id="rId17" Type="http://schemas.openxmlformats.org/officeDocument/2006/relationships/oleObject" Target="../embeddings/oleObject162.bin"/><Relationship Id="rId25" Type="http://schemas.openxmlformats.org/officeDocument/2006/relationships/oleObject" Target="../embeddings/oleObject166.bin"/><Relationship Id="rId3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2.wmf"/><Relationship Id="rId20" Type="http://schemas.openxmlformats.org/officeDocument/2006/relationships/image" Target="../media/image134.wmf"/><Relationship Id="rId29" Type="http://schemas.openxmlformats.org/officeDocument/2006/relationships/oleObject" Target="../embeddings/oleObject168.bin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23.wmf"/><Relationship Id="rId11" Type="http://schemas.openxmlformats.org/officeDocument/2006/relationships/oleObject" Target="../embeddings/oleObject159.bin"/><Relationship Id="rId24" Type="http://schemas.openxmlformats.org/officeDocument/2006/relationships/image" Target="../media/image136.wmf"/><Relationship Id="rId32" Type="http://schemas.openxmlformats.org/officeDocument/2006/relationships/image" Target="../media/image140.wmf"/><Relationship Id="rId5" Type="http://schemas.openxmlformats.org/officeDocument/2006/relationships/oleObject" Target="../embeddings/oleObject156.bin"/><Relationship Id="rId15" Type="http://schemas.openxmlformats.org/officeDocument/2006/relationships/oleObject" Target="../embeddings/oleObject161.bin"/><Relationship Id="rId23" Type="http://schemas.openxmlformats.org/officeDocument/2006/relationships/oleObject" Target="../embeddings/oleObject165.bin"/><Relationship Id="rId28" Type="http://schemas.openxmlformats.org/officeDocument/2006/relationships/image" Target="../media/image138.wmf"/><Relationship Id="rId10" Type="http://schemas.openxmlformats.org/officeDocument/2006/relationships/image" Target="../media/image125.wmf"/><Relationship Id="rId19" Type="http://schemas.openxmlformats.org/officeDocument/2006/relationships/oleObject" Target="../embeddings/oleObject163.bin"/><Relationship Id="rId31" Type="http://schemas.openxmlformats.org/officeDocument/2006/relationships/oleObject" Target="../embeddings/oleObject169.bin"/><Relationship Id="rId4" Type="http://schemas.openxmlformats.org/officeDocument/2006/relationships/image" Target="../media/image122.wmf"/><Relationship Id="rId9" Type="http://schemas.openxmlformats.org/officeDocument/2006/relationships/oleObject" Target="../embeddings/oleObject158.bin"/><Relationship Id="rId14" Type="http://schemas.openxmlformats.org/officeDocument/2006/relationships/image" Target="../media/image127.wmf"/><Relationship Id="rId22" Type="http://schemas.openxmlformats.org/officeDocument/2006/relationships/image" Target="../media/image135.wmf"/><Relationship Id="rId27" Type="http://schemas.openxmlformats.org/officeDocument/2006/relationships/oleObject" Target="../embeddings/oleObject167.bin"/><Relationship Id="rId30" Type="http://schemas.openxmlformats.org/officeDocument/2006/relationships/image" Target="../media/image139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wmf"/><Relationship Id="rId13" Type="http://schemas.openxmlformats.org/officeDocument/2006/relationships/oleObject" Target="../embeddings/oleObject175.bin"/><Relationship Id="rId18" Type="http://schemas.openxmlformats.org/officeDocument/2006/relationships/image" Target="../media/image142.wmf"/><Relationship Id="rId26" Type="http://schemas.openxmlformats.org/officeDocument/2006/relationships/image" Target="../media/image146.wmf"/><Relationship Id="rId39" Type="http://schemas.openxmlformats.org/officeDocument/2006/relationships/image" Target="../media/image2.png"/><Relationship Id="rId3" Type="http://schemas.openxmlformats.org/officeDocument/2006/relationships/oleObject" Target="../embeddings/oleObject170.bin"/><Relationship Id="rId21" Type="http://schemas.openxmlformats.org/officeDocument/2006/relationships/oleObject" Target="../embeddings/oleObject179.bin"/><Relationship Id="rId34" Type="http://schemas.openxmlformats.org/officeDocument/2006/relationships/image" Target="../media/image149.wmf"/><Relationship Id="rId7" Type="http://schemas.openxmlformats.org/officeDocument/2006/relationships/oleObject" Target="../embeddings/oleObject172.bin"/><Relationship Id="rId12" Type="http://schemas.openxmlformats.org/officeDocument/2006/relationships/image" Target="../media/image126.wmf"/><Relationship Id="rId17" Type="http://schemas.openxmlformats.org/officeDocument/2006/relationships/oleObject" Target="../embeddings/oleObject177.bin"/><Relationship Id="rId25" Type="http://schemas.openxmlformats.org/officeDocument/2006/relationships/oleObject" Target="../embeddings/oleObject181.bin"/><Relationship Id="rId33" Type="http://schemas.openxmlformats.org/officeDocument/2006/relationships/oleObject" Target="../embeddings/oleObject186.bin"/><Relationship Id="rId38" Type="http://schemas.openxmlformats.org/officeDocument/2006/relationships/image" Target="../media/image15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1.wmf"/><Relationship Id="rId20" Type="http://schemas.openxmlformats.org/officeDocument/2006/relationships/image" Target="../media/image143.wmf"/><Relationship Id="rId29" Type="http://schemas.openxmlformats.org/officeDocument/2006/relationships/image" Target="../media/image147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23.wmf"/><Relationship Id="rId11" Type="http://schemas.openxmlformats.org/officeDocument/2006/relationships/oleObject" Target="../embeddings/oleObject174.bin"/><Relationship Id="rId24" Type="http://schemas.openxmlformats.org/officeDocument/2006/relationships/image" Target="../media/image145.wmf"/><Relationship Id="rId32" Type="http://schemas.openxmlformats.org/officeDocument/2006/relationships/oleObject" Target="../embeddings/oleObject185.bin"/><Relationship Id="rId37" Type="http://schemas.openxmlformats.org/officeDocument/2006/relationships/oleObject" Target="../embeddings/oleObject188.bin"/><Relationship Id="rId5" Type="http://schemas.openxmlformats.org/officeDocument/2006/relationships/oleObject" Target="../embeddings/oleObject171.bin"/><Relationship Id="rId15" Type="http://schemas.openxmlformats.org/officeDocument/2006/relationships/oleObject" Target="../embeddings/oleObject176.bin"/><Relationship Id="rId23" Type="http://schemas.openxmlformats.org/officeDocument/2006/relationships/oleObject" Target="../embeddings/oleObject180.bin"/><Relationship Id="rId28" Type="http://schemas.openxmlformats.org/officeDocument/2006/relationships/oleObject" Target="../embeddings/oleObject183.bin"/><Relationship Id="rId36" Type="http://schemas.openxmlformats.org/officeDocument/2006/relationships/image" Target="../media/image150.wmf"/><Relationship Id="rId10" Type="http://schemas.openxmlformats.org/officeDocument/2006/relationships/image" Target="../media/image125.wmf"/><Relationship Id="rId19" Type="http://schemas.openxmlformats.org/officeDocument/2006/relationships/oleObject" Target="../embeddings/oleObject178.bin"/><Relationship Id="rId31" Type="http://schemas.openxmlformats.org/officeDocument/2006/relationships/image" Target="../media/image148.wmf"/><Relationship Id="rId4" Type="http://schemas.openxmlformats.org/officeDocument/2006/relationships/image" Target="../media/image122.wmf"/><Relationship Id="rId9" Type="http://schemas.openxmlformats.org/officeDocument/2006/relationships/oleObject" Target="../embeddings/oleObject173.bin"/><Relationship Id="rId14" Type="http://schemas.openxmlformats.org/officeDocument/2006/relationships/image" Target="../media/image127.wmf"/><Relationship Id="rId22" Type="http://schemas.openxmlformats.org/officeDocument/2006/relationships/image" Target="../media/image144.wmf"/><Relationship Id="rId27" Type="http://schemas.openxmlformats.org/officeDocument/2006/relationships/oleObject" Target="../embeddings/oleObject182.bin"/><Relationship Id="rId30" Type="http://schemas.openxmlformats.org/officeDocument/2006/relationships/oleObject" Target="../embeddings/oleObject184.bin"/><Relationship Id="rId35" Type="http://schemas.openxmlformats.org/officeDocument/2006/relationships/oleObject" Target="../embeddings/oleObject187.bin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tags" Target="../tags/tag3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28" Type="http://schemas.openxmlformats.org/officeDocument/2006/relationships/image" Target="../media/image1.jpeg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0.bin"/><Relationship Id="rId26" Type="http://schemas.openxmlformats.org/officeDocument/2006/relationships/oleObject" Target="../embeddings/oleObject24.bin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23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1.wmf"/><Relationship Id="rId25" Type="http://schemas.openxmlformats.org/officeDocument/2006/relationships/image" Target="../media/image25.wmf"/><Relationship Id="rId2" Type="http://schemas.openxmlformats.org/officeDocument/2006/relationships/tags" Target="../tags/tag4.xml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23.bin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23" Type="http://schemas.openxmlformats.org/officeDocument/2006/relationships/image" Target="../media/image24.wmf"/><Relationship Id="rId28" Type="http://schemas.openxmlformats.org/officeDocument/2006/relationships/image" Target="../media/image1.jpeg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2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8.bin"/><Relationship Id="rId22" Type="http://schemas.openxmlformats.org/officeDocument/2006/relationships/oleObject" Target="../embeddings/oleObject22.bin"/><Relationship Id="rId27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28.wmf"/><Relationship Id="rId26" Type="http://schemas.openxmlformats.org/officeDocument/2006/relationships/image" Target="../media/image32.wmf"/><Relationship Id="rId39" Type="http://schemas.openxmlformats.org/officeDocument/2006/relationships/oleObject" Target="../embeddings/oleObject43.bin"/><Relationship Id="rId3" Type="http://schemas.openxmlformats.org/officeDocument/2006/relationships/oleObject" Target="../embeddings/oleObject25.bin"/><Relationship Id="rId21" Type="http://schemas.openxmlformats.org/officeDocument/2006/relationships/oleObject" Target="../embeddings/oleObject34.bin"/><Relationship Id="rId34" Type="http://schemas.openxmlformats.org/officeDocument/2006/relationships/image" Target="../media/image36.wmf"/><Relationship Id="rId42" Type="http://schemas.openxmlformats.org/officeDocument/2006/relationships/image" Target="../media/image40.wmf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32.bin"/><Relationship Id="rId25" Type="http://schemas.openxmlformats.org/officeDocument/2006/relationships/oleObject" Target="../embeddings/oleObject36.bin"/><Relationship Id="rId33" Type="http://schemas.openxmlformats.org/officeDocument/2006/relationships/oleObject" Target="../embeddings/oleObject40.bin"/><Relationship Id="rId38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29" Type="http://schemas.openxmlformats.org/officeDocument/2006/relationships/oleObject" Target="../embeddings/oleObject38.bin"/><Relationship Id="rId41" Type="http://schemas.openxmlformats.org/officeDocument/2006/relationships/oleObject" Target="../embeddings/oleObject44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9.bin"/><Relationship Id="rId24" Type="http://schemas.openxmlformats.org/officeDocument/2006/relationships/image" Target="../media/image31.wmf"/><Relationship Id="rId32" Type="http://schemas.openxmlformats.org/officeDocument/2006/relationships/image" Target="../media/image35.wmf"/><Relationship Id="rId37" Type="http://schemas.openxmlformats.org/officeDocument/2006/relationships/oleObject" Target="../embeddings/oleObject42.bin"/><Relationship Id="rId40" Type="http://schemas.openxmlformats.org/officeDocument/2006/relationships/image" Target="../media/image39.wmf"/><Relationship Id="rId45" Type="http://schemas.openxmlformats.org/officeDocument/2006/relationships/image" Target="../media/image1.jpeg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23" Type="http://schemas.openxmlformats.org/officeDocument/2006/relationships/oleObject" Target="../embeddings/oleObject35.bin"/><Relationship Id="rId28" Type="http://schemas.openxmlformats.org/officeDocument/2006/relationships/image" Target="../media/image33.wmf"/><Relationship Id="rId36" Type="http://schemas.openxmlformats.org/officeDocument/2006/relationships/image" Target="../media/image37.wmf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33.bin"/><Relationship Id="rId31" Type="http://schemas.openxmlformats.org/officeDocument/2006/relationships/oleObject" Target="../embeddings/oleObject39.bin"/><Relationship Id="rId44" Type="http://schemas.openxmlformats.org/officeDocument/2006/relationships/image" Target="../media/image41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0.wmf"/><Relationship Id="rId22" Type="http://schemas.openxmlformats.org/officeDocument/2006/relationships/image" Target="../media/image30.wmf"/><Relationship Id="rId27" Type="http://schemas.openxmlformats.org/officeDocument/2006/relationships/oleObject" Target="../embeddings/oleObject37.bin"/><Relationship Id="rId30" Type="http://schemas.openxmlformats.org/officeDocument/2006/relationships/image" Target="../media/image34.wmf"/><Relationship Id="rId35" Type="http://schemas.openxmlformats.org/officeDocument/2006/relationships/oleObject" Target="../embeddings/oleObject41.bin"/><Relationship Id="rId43" Type="http://schemas.openxmlformats.org/officeDocument/2006/relationships/oleObject" Target="../embeddings/oleObject4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49.wmf"/><Relationship Id="rId3" Type="http://schemas.openxmlformats.org/officeDocument/2006/relationships/oleObject" Target="../embeddings/oleObject46.bin"/><Relationship Id="rId21" Type="http://schemas.openxmlformats.org/officeDocument/2006/relationships/oleObject" Target="../embeddings/oleObject55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53.bin"/><Relationship Id="rId25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20" Type="http://schemas.openxmlformats.org/officeDocument/2006/relationships/image" Target="../media/image5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52.wmf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56.bin"/><Relationship Id="rId10" Type="http://schemas.openxmlformats.org/officeDocument/2006/relationships/image" Target="../media/image45.w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47.wmf"/><Relationship Id="rId22" Type="http://schemas.openxmlformats.org/officeDocument/2006/relationships/image" Target="../media/image5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762000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Algebra and Functions</a:t>
            </a:r>
          </a:p>
        </p:txBody>
      </p:sp>
      <p:pic>
        <p:nvPicPr>
          <p:cNvPr id="2051" name="Picture 23" descr="algebra_basi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188" y="323850"/>
            <a:ext cx="3457575" cy="245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39" descr="05-graphing-rational-functions-2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4044950"/>
            <a:ext cx="4826000" cy="241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762000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1D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Factorising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Factorising is the opposite of expanding brackets. An expression is put into brackets by looking for common factors.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1D</a:t>
            </a:r>
          </a:p>
        </p:txBody>
      </p:sp>
      <p:graphicFrame>
        <p:nvGraphicFramePr>
          <p:cNvPr id="14359" name="Object 23"/>
          <p:cNvGraphicFramePr>
            <a:graphicFrameLocks noChangeAspect="1"/>
          </p:cNvGraphicFramePr>
          <p:nvPr/>
        </p:nvGraphicFramePr>
        <p:xfrm>
          <a:off x="4702175" y="2209800"/>
          <a:ext cx="7620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name="Equation" r:id="rId3" imgW="405872" imgH="177569" progId="Equation.DSMT4">
                  <p:embed/>
                </p:oleObj>
              </mc:Choice>
              <mc:Fallback>
                <p:oleObj name="Equation" r:id="rId3" imgW="405872" imgH="177569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175" y="2209800"/>
                        <a:ext cx="7620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4244975" y="22098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a)</a:t>
            </a:r>
          </a:p>
        </p:txBody>
      </p:sp>
      <p:graphicFrame>
        <p:nvGraphicFramePr>
          <p:cNvPr id="14361" name="Object 25"/>
          <p:cNvGraphicFramePr>
            <a:graphicFrameLocks noChangeAspect="1"/>
          </p:cNvGraphicFramePr>
          <p:nvPr/>
        </p:nvGraphicFramePr>
        <p:xfrm>
          <a:off x="7137400" y="2209800"/>
          <a:ext cx="11668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5" imgW="622030" imgH="203112" progId="Equation.DSMT4">
                  <p:embed/>
                </p:oleObj>
              </mc:Choice>
              <mc:Fallback>
                <p:oleObj name="Equation" r:id="rId5" imgW="622030" imgH="203112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7400" y="2209800"/>
                        <a:ext cx="116681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5838825" y="1524000"/>
            <a:ext cx="1447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u="sng">
                <a:latin typeface="Comic Sans MS" pitchFamily="66" charset="0"/>
              </a:rPr>
              <a:t>Common Factor</a:t>
            </a:r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6381750" y="22098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graphicFrame>
        <p:nvGraphicFramePr>
          <p:cNvPr id="14364" name="Object 28"/>
          <p:cNvGraphicFramePr>
            <a:graphicFrameLocks noChangeAspect="1"/>
          </p:cNvGraphicFramePr>
          <p:nvPr/>
        </p:nvGraphicFramePr>
        <p:xfrm>
          <a:off x="4702175" y="2667000"/>
          <a:ext cx="8810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7" imgW="469696" imgH="203112" progId="Equation.DSMT4">
                  <p:embed/>
                </p:oleObj>
              </mc:Choice>
              <mc:Fallback>
                <p:oleObj name="Equation" r:id="rId7" imgW="469696" imgH="203112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175" y="2667000"/>
                        <a:ext cx="8810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4244975" y="2743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b)</a:t>
            </a:r>
          </a:p>
        </p:txBody>
      </p:sp>
      <p:graphicFrame>
        <p:nvGraphicFramePr>
          <p:cNvPr id="14366" name="Object 30"/>
          <p:cNvGraphicFramePr>
            <a:graphicFrameLocks noChangeAspect="1"/>
          </p:cNvGraphicFramePr>
          <p:nvPr/>
        </p:nvGraphicFramePr>
        <p:xfrm>
          <a:off x="7126288" y="2743200"/>
          <a:ext cx="11906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9" imgW="634725" imgH="203112" progId="Equation.DSMT4">
                  <p:embed/>
                </p:oleObj>
              </mc:Choice>
              <mc:Fallback>
                <p:oleObj name="Equation" r:id="rId9" imgW="634725" imgH="203112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6288" y="2743200"/>
                        <a:ext cx="11906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6381750" y="27432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graphicFrame>
        <p:nvGraphicFramePr>
          <p:cNvPr id="14368" name="Object 32"/>
          <p:cNvGraphicFramePr>
            <a:graphicFrameLocks noChangeAspect="1"/>
          </p:cNvGraphicFramePr>
          <p:nvPr/>
        </p:nvGraphicFramePr>
        <p:xfrm>
          <a:off x="4702175" y="3252788"/>
          <a:ext cx="11906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11" imgW="634725" imgH="203112" progId="Equation.DSMT4">
                  <p:embed/>
                </p:oleObj>
              </mc:Choice>
              <mc:Fallback>
                <p:oleObj name="Equation" r:id="rId11" imgW="634725" imgH="203112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175" y="3252788"/>
                        <a:ext cx="11906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4244975" y="3276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c)</a:t>
            </a:r>
          </a:p>
        </p:txBody>
      </p:sp>
      <p:graphicFrame>
        <p:nvGraphicFramePr>
          <p:cNvPr id="14370" name="Object 34"/>
          <p:cNvGraphicFramePr>
            <a:graphicFrameLocks noChangeAspect="1"/>
          </p:cNvGraphicFramePr>
          <p:nvPr/>
        </p:nvGraphicFramePr>
        <p:xfrm>
          <a:off x="7113588" y="3286125"/>
          <a:ext cx="14763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13" imgW="787058" imgH="203112" progId="Equation.DSMT4">
                  <p:embed/>
                </p:oleObj>
              </mc:Choice>
              <mc:Fallback>
                <p:oleObj name="Equation" r:id="rId13" imgW="787058" imgH="203112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3588" y="3286125"/>
                        <a:ext cx="14763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6381750" y="3294063"/>
            <a:ext cx="460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4x</a:t>
            </a:r>
          </a:p>
        </p:txBody>
      </p:sp>
      <p:graphicFrame>
        <p:nvGraphicFramePr>
          <p:cNvPr id="14372" name="Object 36"/>
          <p:cNvGraphicFramePr>
            <a:graphicFrameLocks noChangeAspect="1"/>
          </p:cNvGraphicFramePr>
          <p:nvPr/>
        </p:nvGraphicFramePr>
        <p:xfrm>
          <a:off x="4687888" y="3783013"/>
          <a:ext cx="15240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15" imgW="812447" imgH="228501" progId="Equation.DSMT4">
                  <p:embed/>
                </p:oleObj>
              </mc:Choice>
              <mc:Fallback>
                <p:oleObj name="Equation" r:id="rId15" imgW="812447" imgH="228501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888" y="3783013"/>
                        <a:ext cx="15240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4240213" y="383063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d)</a:t>
            </a:r>
          </a:p>
        </p:txBody>
      </p:sp>
      <p:graphicFrame>
        <p:nvGraphicFramePr>
          <p:cNvPr id="14374" name="Object 38"/>
          <p:cNvGraphicFramePr>
            <a:graphicFrameLocks noChangeAspect="1"/>
          </p:cNvGraphicFramePr>
          <p:nvPr/>
        </p:nvGraphicFramePr>
        <p:xfrm>
          <a:off x="7127875" y="3841750"/>
          <a:ext cx="17383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17" imgW="926698" imgH="203112" progId="Equation.DSMT4">
                  <p:embed/>
                </p:oleObj>
              </mc:Choice>
              <mc:Fallback>
                <p:oleObj name="Equation" r:id="rId17" imgW="926698" imgH="203112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7875" y="3841750"/>
                        <a:ext cx="173831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6324600" y="3848100"/>
            <a:ext cx="574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3xy</a:t>
            </a:r>
          </a:p>
        </p:txBody>
      </p:sp>
      <p:graphicFrame>
        <p:nvGraphicFramePr>
          <p:cNvPr id="14376" name="Object 40"/>
          <p:cNvGraphicFramePr>
            <a:graphicFrameLocks noChangeAspect="1"/>
          </p:cNvGraphicFramePr>
          <p:nvPr/>
        </p:nvGraphicFramePr>
        <p:xfrm>
          <a:off x="4673600" y="4387850"/>
          <a:ext cx="11430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19" imgW="609600" imgH="228600" progId="Equation.DSMT4">
                  <p:embed/>
                </p:oleObj>
              </mc:Choice>
              <mc:Fallback>
                <p:oleObj name="Equation" r:id="rId19" imgW="609600" imgH="2286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4387850"/>
                        <a:ext cx="11430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77" name="Text Box 41"/>
          <p:cNvSpPr txBox="1">
            <a:spLocks noChangeArrowheads="1"/>
          </p:cNvSpPr>
          <p:nvPr/>
        </p:nvSpPr>
        <p:spPr bwMode="auto">
          <a:xfrm>
            <a:off x="4227513" y="4427538"/>
            <a:ext cx="457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e)</a:t>
            </a:r>
          </a:p>
        </p:txBody>
      </p:sp>
      <p:graphicFrame>
        <p:nvGraphicFramePr>
          <p:cNvPr id="14378" name="Object 42"/>
          <p:cNvGraphicFramePr>
            <a:graphicFrameLocks noChangeAspect="1"/>
          </p:cNvGraphicFramePr>
          <p:nvPr/>
        </p:nvGraphicFramePr>
        <p:xfrm>
          <a:off x="7105650" y="4438650"/>
          <a:ext cx="14763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Equation" r:id="rId21" imgW="787058" imgH="203112" progId="Equation.DSMT4">
                  <p:embed/>
                </p:oleObj>
              </mc:Choice>
              <mc:Fallback>
                <p:oleObj name="Equation" r:id="rId21" imgW="787058" imgH="203112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5650" y="4438650"/>
                        <a:ext cx="14763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79" name="Text Box 43"/>
          <p:cNvSpPr txBox="1">
            <a:spLocks noChangeArrowheads="1"/>
          </p:cNvSpPr>
          <p:nvPr/>
        </p:nvSpPr>
        <p:spPr bwMode="auto">
          <a:xfrm>
            <a:off x="6311900" y="4445000"/>
            <a:ext cx="574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3x</a:t>
            </a:r>
          </a:p>
        </p:txBody>
      </p:sp>
      <p:pic>
        <p:nvPicPr>
          <p:cNvPr id="12314" name="Picture 44" descr="algebra_basic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9213" y="314325"/>
            <a:ext cx="11509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0" grpId="0"/>
      <p:bldP spid="14362" grpId="0"/>
      <p:bldP spid="14363" grpId="0"/>
      <p:bldP spid="14365" grpId="0"/>
      <p:bldP spid="14367" grpId="0"/>
      <p:bldP spid="14369" grpId="0"/>
      <p:bldP spid="14371" grpId="0"/>
      <p:bldP spid="14373" grpId="0"/>
      <p:bldP spid="14375" grpId="0"/>
      <p:bldP spid="14377" grpId="0"/>
      <p:bldP spid="1437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762000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1E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GB" altLang="en-US" sz="2000" smtClean="0">
                <a:latin typeface="Comic Sans MS" pitchFamily="66" charset="0"/>
              </a:rPr>
              <a:t>Expand the following pairs of brackets</a:t>
            </a:r>
          </a:p>
          <a:p>
            <a:pPr eaLnBrk="1" hangingPunct="1"/>
            <a:endParaRPr lang="en-GB" altLang="en-US" sz="20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(x + 4)(x + 7)</a:t>
            </a: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GB" altLang="en-US" sz="2000" baseline="3000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</a:rPr>
              <a:t> + 4x + 7x + 28</a:t>
            </a:r>
          </a:p>
          <a:p>
            <a:pPr eaLnBrk="1" hangingPunct="1">
              <a:buFontTx/>
              <a:buNone/>
            </a:pP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</a:rPr>
              <a:t>	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GB" altLang="en-US" sz="2000" baseline="3000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</a:rPr>
              <a:t> + 11x + 28</a:t>
            </a: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(x + 3)(x – 8)</a:t>
            </a: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x</a:t>
            </a:r>
            <a:r>
              <a:rPr lang="en-GB" altLang="en-US" sz="2000" baseline="30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+ 3x – 8x – 24</a:t>
            </a:r>
          </a:p>
          <a:p>
            <a:pPr eaLnBrk="1" hangingPunct="1">
              <a:buFontTx/>
              <a:buNone/>
            </a:pP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	 x</a:t>
            </a:r>
            <a:r>
              <a:rPr lang="en-GB" altLang="en-US" sz="2000" baseline="30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– 5x - 24</a:t>
            </a:r>
            <a:endParaRPr lang="en-GB" altLang="en-US" sz="20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5988050" y="3597275"/>
            <a:ext cx="887413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+ 28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5099050" y="3597275"/>
            <a:ext cx="8890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+ 7x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4211638" y="3597275"/>
            <a:ext cx="887412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latin typeface="Comic Sans MS" pitchFamily="66" charset="0"/>
              </a:rPr>
              <a:t>+ 7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5988050" y="3116263"/>
            <a:ext cx="887413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+ 4x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5099050" y="3116263"/>
            <a:ext cx="88900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GB" altLang="en-US" sz="2000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4211638" y="3116263"/>
            <a:ext cx="887412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latin typeface="Comic Sans MS" pitchFamily="66" charset="0"/>
              </a:rPr>
              <a:t>x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5988050" y="2636838"/>
            <a:ext cx="887413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latin typeface="Comic Sans MS" pitchFamily="66" charset="0"/>
              </a:rPr>
              <a:t>+ 4</a:t>
            </a: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5099050" y="2636838"/>
            <a:ext cx="8890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latin typeface="Comic Sans MS" pitchFamily="66" charset="0"/>
              </a:rPr>
              <a:t>x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4211638" y="2636838"/>
            <a:ext cx="887412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en-US" altLang="en-US" sz="2000">
              <a:latin typeface="Comic Sans MS" pitchFamily="66" charset="0"/>
            </a:endParaRPr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>
            <a:off x="4211638" y="2636838"/>
            <a:ext cx="2663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4211638" y="3116263"/>
            <a:ext cx="2663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4211638" y="3597275"/>
            <a:ext cx="2663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4211638" y="4076700"/>
            <a:ext cx="2663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4211638" y="2636838"/>
            <a:ext cx="0" cy="1439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5099050" y="2636838"/>
            <a:ext cx="0" cy="14398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5988050" y="2636838"/>
            <a:ext cx="0" cy="14398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6875463" y="2636838"/>
            <a:ext cx="0" cy="1439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9" name="Rectangle 21"/>
          <p:cNvSpPr>
            <a:spLocks noChangeArrowheads="1"/>
          </p:cNvSpPr>
          <p:nvPr/>
        </p:nvSpPr>
        <p:spPr bwMode="auto">
          <a:xfrm>
            <a:off x="5988050" y="5468938"/>
            <a:ext cx="887413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- 24</a:t>
            </a:r>
          </a:p>
        </p:txBody>
      </p:sp>
      <p:sp>
        <p:nvSpPr>
          <p:cNvPr id="22550" name="Rectangle 22"/>
          <p:cNvSpPr>
            <a:spLocks noChangeArrowheads="1"/>
          </p:cNvSpPr>
          <p:nvPr/>
        </p:nvSpPr>
        <p:spPr bwMode="auto">
          <a:xfrm>
            <a:off x="5099050" y="5468938"/>
            <a:ext cx="8890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- 8x</a:t>
            </a:r>
          </a:p>
        </p:txBody>
      </p:sp>
      <p:sp>
        <p:nvSpPr>
          <p:cNvPr id="22551" name="Rectangle 23"/>
          <p:cNvSpPr>
            <a:spLocks noChangeArrowheads="1"/>
          </p:cNvSpPr>
          <p:nvPr/>
        </p:nvSpPr>
        <p:spPr bwMode="auto">
          <a:xfrm>
            <a:off x="4211638" y="5468938"/>
            <a:ext cx="887412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latin typeface="Comic Sans MS" pitchFamily="66" charset="0"/>
              </a:rPr>
              <a:t>- 8</a:t>
            </a:r>
          </a:p>
        </p:txBody>
      </p:sp>
      <p:sp>
        <p:nvSpPr>
          <p:cNvPr id="22552" name="Rectangle 24"/>
          <p:cNvSpPr>
            <a:spLocks noChangeArrowheads="1"/>
          </p:cNvSpPr>
          <p:nvPr/>
        </p:nvSpPr>
        <p:spPr bwMode="auto">
          <a:xfrm>
            <a:off x="5988050" y="4987925"/>
            <a:ext cx="88741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+ 3x</a:t>
            </a:r>
          </a:p>
        </p:txBody>
      </p:sp>
      <p:sp>
        <p:nvSpPr>
          <p:cNvPr id="22553" name="Rectangle 25"/>
          <p:cNvSpPr>
            <a:spLocks noChangeArrowheads="1"/>
          </p:cNvSpPr>
          <p:nvPr/>
        </p:nvSpPr>
        <p:spPr bwMode="auto">
          <a:xfrm>
            <a:off x="5099050" y="4987925"/>
            <a:ext cx="88900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GB" altLang="en-US" sz="2000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2554" name="Rectangle 26"/>
          <p:cNvSpPr>
            <a:spLocks noChangeArrowheads="1"/>
          </p:cNvSpPr>
          <p:nvPr/>
        </p:nvSpPr>
        <p:spPr bwMode="auto">
          <a:xfrm>
            <a:off x="4211638" y="4987925"/>
            <a:ext cx="887412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latin typeface="Comic Sans MS" pitchFamily="66" charset="0"/>
              </a:rPr>
              <a:t>x</a:t>
            </a:r>
          </a:p>
        </p:txBody>
      </p:sp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5988050" y="4508500"/>
            <a:ext cx="887413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latin typeface="Comic Sans MS" pitchFamily="66" charset="0"/>
              </a:rPr>
              <a:t>+ 3</a:t>
            </a:r>
          </a:p>
        </p:txBody>
      </p:sp>
      <p:sp>
        <p:nvSpPr>
          <p:cNvPr id="22556" name="Rectangle 28"/>
          <p:cNvSpPr>
            <a:spLocks noChangeArrowheads="1"/>
          </p:cNvSpPr>
          <p:nvPr/>
        </p:nvSpPr>
        <p:spPr bwMode="auto">
          <a:xfrm>
            <a:off x="5099050" y="4508500"/>
            <a:ext cx="8890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latin typeface="Comic Sans MS" pitchFamily="66" charset="0"/>
              </a:rPr>
              <a:t>x</a:t>
            </a:r>
          </a:p>
        </p:txBody>
      </p:sp>
      <p:sp>
        <p:nvSpPr>
          <p:cNvPr id="14365" name="Rectangle 29"/>
          <p:cNvSpPr>
            <a:spLocks noChangeArrowheads="1"/>
          </p:cNvSpPr>
          <p:nvPr/>
        </p:nvSpPr>
        <p:spPr bwMode="auto">
          <a:xfrm>
            <a:off x="4211638" y="4508500"/>
            <a:ext cx="887412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en-US" altLang="en-US" sz="2000">
              <a:latin typeface="Comic Sans MS" pitchFamily="66" charset="0"/>
            </a:endParaRPr>
          </a:p>
        </p:txBody>
      </p:sp>
      <p:sp>
        <p:nvSpPr>
          <p:cNvPr id="22558" name="Line 30"/>
          <p:cNvSpPr>
            <a:spLocks noChangeShapeType="1"/>
          </p:cNvSpPr>
          <p:nvPr/>
        </p:nvSpPr>
        <p:spPr bwMode="auto">
          <a:xfrm>
            <a:off x="4211638" y="4508500"/>
            <a:ext cx="2663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>
            <a:off x="4211638" y="4987925"/>
            <a:ext cx="2663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60" name="Line 32"/>
          <p:cNvSpPr>
            <a:spLocks noChangeShapeType="1"/>
          </p:cNvSpPr>
          <p:nvPr/>
        </p:nvSpPr>
        <p:spPr bwMode="auto">
          <a:xfrm>
            <a:off x="4211638" y="5468938"/>
            <a:ext cx="2663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61" name="Line 33"/>
          <p:cNvSpPr>
            <a:spLocks noChangeShapeType="1"/>
          </p:cNvSpPr>
          <p:nvPr/>
        </p:nvSpPr>
        <p:spPr bwMode="auto">
          <a:xfrm>
            <a:off x="4211638" y="5948363"/>
            <a:ext cx="2663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62" name="Line 34"/>
          <p:cNvSpPr>
            <a:spLocks noChangeShapeType="1"/>
          </p:cNvSpPr>
          <p:nvPr/>
        </p:nvSpPr>
        <p:spPr bwMode="auto">
          <a:xfrm>
            <a:off x="4203700" y="4508500"/>
            <a:ext cx="0" cy="143986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63" name="Line 35"/>
          <p:cNvSpPr>
            <a:spLocks noChangeShapeType="1"/>
          </p:cNvSpPr>
          <p:nvPr/>
        </p:nvSpPr>
        <p:spPr bwMode="auto">
          <a:xfrm>
            <a:off x="5091113" y="4508500"/>
            <a:ext cx="0" cy="14398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64" name="Line 36"/>
          <p:cNvSpPr>
            <a:spLocks noChangeShapeType="1"/>
          </p:cNvSpPr>
          <p:nvPr/>
        </p:nvSpPr>
        <p:spPr bwMode="auto">
          <a:xfrm>
            <a:off x="5988050" y="4508500"/>
            <a:ext cx="0" cy="14398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65" name="Line 37"/>
          <p:cNvSpPr>
            <a:spLocks noChangeShapeType="1"/>
          </p:cNvSpPr>
          <p:nvPr/>
        </p:nvSpPr>
        <p:spPr bwMode="auto">
          <a:xfrm>
            <a:off x="6875463" y="4508500"/>
            <a:ext cx="0" cy="143986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66" name="Oval 38"/>
          <p:cNvSpPr>
            <a:spLocks noChangeArrowheads="1"/>
          </p:cNvSpPr>
          <p:nvPr/>
        </p:nvSpPr>
        <p:spPr bwMode="auto">
          <a:xfrm>
            <a:off x="755650" y="3357563"/>
            <a:ext cx="2160588" cy="431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67" name="Oval 39"/>
          <p:cNvSpPr>
            <a:spLocks noChangeArrowheads="1"/>
          </p:cNvSpPr>
          <p:nvPr/>
        </p:nvSpPr>
        <p:spPr bwMode="auto">
          <a:xfrm>
            <a:off x="755650" y="5157788"/>
            <a:ext cx="2160588" cy="431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4376" name="Picture 39" descr="05-graphing-rational-functions-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9900"/>
            <a:ext cx="1411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2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3" grpId="0"/>
      <p:bldP spid="22534" grpId="0"/>
      <p:bldP spid="22535" grpId="0"/>
      <p:bldP spid="22536" grpId="0"/>
      <p:bldP spid="22537" grpId="0"/>
      <p:bldP spid="22538" grpId="0"/>
      <p:bldP spid="22539" grpId="0"/>
      <p:bldP spid="22541" grpId="0" animBg="1"/>
      <p:bldP spid="22542" grpId="0" animBg="1"/>
      <p:bldP spid="22543" grpId="0" animBg="1"/>
      <p:bldP spid="22544" grpId="0" animBg="1"/>
      <p:bldP spid="22545" grpId="0" animBg="1"/>
      <p:bldP spid="22546" grpId="0" animBg="1"/>
      <p:bldP spid="22547" grpId="0" animBg="1"/>
      <p:bldP spid="22548" grpId="0" animBg="1"/>
      <p:bldP spid="22549" grpId="0"/>
      <p:bldP spid="22550" grpId="0"/>
      <p:bldP spid="22551" grpId="0"/>
      <p:bldP spid="22552" grpId="0"/>
      <p:bldP spid="22553" grpId="0"/>
      <p:bldP spid="22554" grpId="0"/>
      <p:bldP spid="22555" grpId="0"/>
      <p:bldP spid="22556" grpId="0"/>
      <p:bldP spid="22558" grpId="0" animBg="1"/>
      <p:bldP spid="22559" grpId="0" animBg="1"/>
      <p:bldP spid="22560" grpId="0" animBg="1"/>
      <p:bldP spid="22561" grpId="0" animBg="1"/>
      <p:bldP spid="22562" grpId="0" animBg="1"/>
      <p:bldP spid="22563" grpId="0" animBg="1"/>
      <p:bldP spid="22564" grpId="0" animBg="1"/>
      <p:bldP spid="22565" grpId="0" animBg="1"/>
      <p:bldP spid="22566" grpId="0" animBg="1"/>
      <p:bldP spid="2256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124200" y="2819400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x</a:t>
            </a:r>
            <a:r>
              <a:rPr lang="en-GB" altLang="en-US" sz="2800" baseline="30000">
                <a:latin typeface="Comic Sans MS" pitchFamily="66" charset="0"/>
              </a:rPr>
              <a:t>2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810000" y="281940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+</a:t>
            </a:r>
            <a:endParaRPr lang="en-GB" altLang="en-US" sz="2800" baseline="30000">
              <a:latin typeface="Comic Sans MS" pitchFamily="66" charset="0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343400" y="2819400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3x</a:t>
            </a:r>
            <a:endParaRPr lang="en-GB" altLang="en-US" sz="2800" baseline="30000">
              <a:latin typeface="Comic Sans MS" pitchFamily="66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5791200" y="281940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2</a:t>
            </a:r>
            <a:endParaRPr lang="en-GB" altLang="en-US" sz="2800" baseline="30000">
              <a:latin typeface="Comic Sans MS" pitchFamily="66" charset="0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181600" y="2819400"/>
            <a:ext cx="30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+</a:t>
            </a:r>
            <a:endParaRPr lang="en-GB" altLang="en-US" sz="2800" baseline="30000">
              <a:latin typeface="Comic Sans MS" pitchFamily="66" charset="0"/>
            </a:endParaRPr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H="1" flipV="1">
            <a:off x="6019800" y="3352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4953000" y="4343400"/>
            <a:ext cx="32004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You get the last number in a Quadratic Equation by multiplying the 2 numbers in the brackets</a:t>
            </a: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V="1">
            <a:off x="3276600" y="3352800"/>
            <a:ext cx="1143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1295400" y="4343400"/>
            <a:ext cx="3200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You get the middle number by adding the 2 numbers in the brackets</a:t>
            </a:r>
          </a:p>
        </p:txBody>
      </p:sp>
      <p:sp>
        <p:nvSpPr>
          <p:cNvPr id="15372" name="Text Box 13"/>
          <p:cNvSpPr txBox="1">
            <a:spLocks noChangeArrowheads="1"/>
          </p:cNvSpPr>
          <p:nvPr/>
        </p:nvSpPr>
        <p:spPr bwMode="auto">
          <a:xfrm>
            <a:off x="3124200" y="1828800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(x + 2)(x + 1)</a:t>
            </a:r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46482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5374" name="Picture 39" descr="05-graphing-rational-functions-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9900"/>
            <a:ext cx="1411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  <p:bldP spid="7175" grpId="0"/>
      <p:bldP spid="7176" grpId="0"/>
      <p:bldP spid="7177" grpId="0" animBg="1"/>
      <p:bldP spid="7178" grpId="0"/>
      <p:bldP spid="7179" grpId="0" animBg="1"/>
      <p:bldP spid="7180" grpId="0"/>
      <p:bldP spid="718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124200" y="2819400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x</a:t>
            </a:r>
            <a:r>
              <a:rPr lang="en-GB" altLang="en-US" sz="2800" baseline="30000">
                <a:latin typeface="Comic Sans MS" pitchFamily="66" charset="0"/>
              </a:rPr>
              <a:t>2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810000" y="2819400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-</a:t>
            </a:r>
            <a:endParaRPr lang="en-GB" altLang="en-US" sz="2800" baseline="30000">
              <a:latin typeface="Comic Sans MS" pitchFamily="66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343400" y="2819400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2x</a:t>
            </a:r>
            <a:endParaRPr lang="en-GB" altLang="en-US" sz="2800" baseline="30000">
              <a:latin typeface="Comic Sans MS" pitchFamily="66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5791200" y="2819400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15</a:t>
            </a:r>
            <a:endParaRPr lang="en-GB" altLang="en-US" sz="2800" baseline="30000">
              <a:latin typeface="Comic Sans MS" pitchFamily="66" charset="0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5181600" y="2819400"/>
            <a:ext cx="30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-</a:t>
            </a:r>
            <a:endParaRPr lang="en-GB" altLang="en-US" sz="2800" baseline="30000">
              <a:latin typeface="Comic Sans MS" pitchFamily="66" charset="0"/>
            </a:endParaRPr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H="1" flipV="1">
            <a:off x="6019800" y="3352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953000" y="4343400"/>
            <a:ext cx="32004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You get the last number in a Quadratic Equation by multiplying the 2 numbers in the brackets</a:t>
            </a:r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V="1">
            <a:off x="3276600" y="3352800"/>
            <a:ext cx="1143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295400" y="4343400"/>
            <a:ext cx="3200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You get the middle number by adding the 2 numbers in the brackets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3124200" y="1828800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(x - 5)(x + 3)</a:t>
            </a:r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4648200" y="2362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6398" name="Picture 39" descr="05-graphing-rational-functions-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9900"/>
            <a:ext cx="1411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/>
      <p:bldP spid="8197" grpId="0"/>
      <p:bldP spid="8198" grpId="0"/>
      <p:bldP spid="8199" grpId="0"/>
      <p:bldP spid="8200" grpId="0" animBg="1"/>
      <p:bldP spid="8201" grpId="0"/>
      <p:bldP spid="8202" grpId="0" animBg="1"/>
      <p:bldP spid="8203" grpId="0"/>
      <p:bldP spid="820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124200" y="1828800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x</a:t>
            </a:r>
            <a:r>
              <a:rPr lang="en-GB" altLang="en-US" sz="2800" baseline="30000">
                <a:latin typeface="Comic Sans MS" pitchFamily="66" charset="0"/>
              </a:rPr>
              <a:t>2</a:t>
            </a:r>
            <a:r>
              <a:rPr lang="en-GB" altLang="en-US" sz="2800">
                <a:latin typeface="Comic Sans MS" pitchFamily="66" charset="0"/>
              </a:rPr>
              <a:t>  -  7x  +  12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04800" y="3200400"/>
            <a:ext cx="3124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Numbers that multiply to give + 12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295400" y="4191000"/>
            <a:ext cx="990600" cy="268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+3  +4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-3  -4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+12  +1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-12  -1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+6  +2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-6  -2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4114800" y="3200400"/>
            <a:ext cx="2971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Which pair adds to give -7?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5334000" y="5562600"/>
            <a:ext cx="228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0000"/>
                </a:solidFill>
                <a:latin typeface="Comic Sans MS" pitchFamily="66" charset="0"/>
              </a:rPr>
              <a:t>(x - 3)(x - 4)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4572000" y="4724400"/>
            <a:ext cx="434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So the brackets were originally…</a:t>
            </a:r>
          </a:p>
        </p:txBody>
      </p:sp>
      <p:sp>
        <p:nvSpPr>
          <p:cNvPr id="23561" name="Oval 9"/>
          <p:cNvSpPr>
            <a:spLocks noChangeArrowheads="1"/>
          </p:cNvSpPr>
          <p:nvPr/>
        </p:nvSpPr>
        <p:spPr bwMode="auto">
          <a:xfrm>
            <a:off x="1371600" y="4648200"/>
            <a:ext cx="914400" cy="3810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7418" name="Picture 39" descr="05-graphing-rational-functions-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9900"/>
            <a:ext cx="1411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5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59" grpId="0"/>
      <p:bldP spid="23560" grpId="0"/>
      <p:bldP spid="2356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124200" y="1828800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x</a:t>
            </a:r>
            <a:r>
              <a:rPr lang="en-GB" altLang="en-US" sz="2800" baseline="30000">
                <a:latin typeface="Comic Sans MS" pitchFamily="66" charset="0"/>
              </a:rPr>
              <a:t>2</a:t>
            </a:r>
            <a:r>
              <a:rPr lang="en-GB" altLang="en-US" sz="2800">
                <a:latin typeface="Comic Sans MS" pitchFamily="66" charset="0"/>
              </a:rPr>
              <a:t>  +  10x  +  16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04800" y="2819400"/>
            <a:ext cx="3124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Numbers that multiply to give + 16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295400" y="3810000"/>
            <a:ext cx="990600" cy="268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+1  +16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-1  -16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+2  +8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-2  -8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+4  +4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-4  -4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114800" y="2819400"/>
            <a:ext cx="2971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Which pair adds to give +10?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5105400" y="51816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0000"/>
                </a:solidFill>
                <a:latin typeface="Comic Sans MS" pitchFamily="66" charset="0"/>
              </a:rPr>
              <a:t>(x + 2)(x + 8)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4343400" y="4343400"/>
            <a:ext cx="434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So the brackets were originally…</a:t>
            </a:r>
          </a:p>
        </p:txBody>
      </p:sp>
      <p:sp>
        <p:nvSpPr>
          <p:cNvPr id="10249" name="Oval 9"/>
          <p:cNvSpPr>
            <a:spLocks noChangeArrowheads="1"/>
          </p:cNvSpPr>
          <p:nvPr/>
        </p:nvSpPr>
        <p:spPr bwMode="auto">
          <a:xfrm>
            <a:off x="1371600" y="4724400"/>
            <a:ext cx="914400" cy="3810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8442" name="Picture 39" descr="05-graphing-rational-functions-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9900"/>
            <a:ext cx="1411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7" grpId="0"/>
      <p:bldP spid="10248" grpId="0"/>
      <p:bldP spid="1024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124200" y="1828800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x</a:t>
            </a:r>
            <a:r>
              <a:rPr lang="en-GB" altLang="en-US" sz="2800" baseline="30000">
                <a:latin typeface="Comic Sans MS" pitchFamily="66" charset="0"/>
              </a:rPr>
              <a:t>2</a:t>
            </a:r>
            <a:r>
              <a:rPr lang="en-GB" altLang="en-US" sz="2800">
                <a:latin typeface="Comic Sans MS" pitchFamily="66" charset="0"/>
              </a:rPr>
              <a:t>  -  x  -  20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04800" y="2819400"/>
            <a:ext cx="3124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Numbers that multiply to give - 20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295400" y="3810000"/>
            <a:ext cx="990600" cy="268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+1  -20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-1  +20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+2  -10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-2  +10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+4  -5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-4  +5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4114800" y="2819400"/>
            <a:ext cx="2971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Which pair adds to give - 1?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105400" y="51816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0000"/>
                </a:solidFill>
                <a:latin typeface="Comic Sans MS" pitchFamily="66" charset="0"/>
              </a:rPr>
              <a:t>(x + 4)(x - 5)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343400" y="4343400"/>
            <a:ext cx="434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So the brackets were originally…</a:t>
            </a:r>
          </a:p>
        </p:txBody>
      </p:sp>
      <p:sp>
        <p:nvSpPr>
          <p:cNvPr id="11273" name="Oval 9"/>
          <p:cNvSpPr>
            <a:spLocks noChangeArrowheads="1"/>
          </p:cNvSpPr>
          <p:nvPr/>
        </p:nvSpPr>
        <p:spPr bwMode="auto">
          <a:xfrm>
            <a:off x="1295400" y="5638800"/>
            <a:ext cx="914400" cy="3810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9466" name="Picture 39" descr="05-graphing-rational-functions-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9900"/>
            <a:ext cx="1411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71" grpId="0"/>
      <p:bldP spid="11272" grpId="0"/>
      <p:bldP spid="1127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7005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Factorising Quadratics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A Quadratic Equation has the form;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ax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 + bx + 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Where a, b and c are constants and a ≠ 0.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can also Factorise these equations.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smtClean="0">
                <a:solidFill>
                  <a:srgbClr val="FF0000"/>
                </a:solidFill>
                <a:latin typeface="Comic Sans MS" pitchFamily="66" charset="0"/>
              </a:rPr>
              <a:t>REMEMBER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600" smtClean="0">
                <a:solidFill>
                  <a:srgbClr val="FF0000"/>
                </a:solidFill>
                <a:latin typeface="Comic Sans MS" pitchFamily="66" charset="0"/>
              </a:rPr>
              <a:t>	</a:t>
            </a:r>
            <a:r>
              <a:rPr lang="en-GB" altLang="en-US" sz="16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An equation with an ‘x</a:t>
            </a:r>
            <a:r>
              <a:rPr lang="en-GB" altLang="en-US" sz="1600" baseline="30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 sz="16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’ in does </a:t>
            </a:r>
            <a:r>
              <a:rPr lang="en-GB" altLang="en-US" sz="1600" i="1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not</a:t>
            </a:r>
            <a:r>
              <a:rPr lang="en-GB" altLang="en-US" sz="16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necessarily go into 2 brackets. You use 2 brackets when there are NO ‘Common Factors’</a:t>
            </a:r>
            <a:endParaRPr lang="en-GB" altLang="en-US" sz="16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1E</a:t>
            </a:r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609600" y="4953000"/>
            <a:ext cx="3413125" cy="126206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4876800" y="16002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Examples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4876800" y="21336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a)</a:t>
            </a:r>
          </a:p>
        </p:txBody>
      </p:sp>
      <p:graphicFrame>
        <p:nvGraphicFramePr>
          <p:cNvPr id="16413" name="Object 29"/>
          <p:cNvGraphicFramePr>
            <a:graphicFrameLocks noChangeAspect="1"/>
          </p:cNvGraphicFramePr>
          <p:nvPr/>
        </p:nvGraphicFramePr>
        <p:xfrm>
          <a:off x="6019800" y="2057400"/>
          <a:ext cx="124301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Equation" r:id="rId3" imgW="685800" imgH="203200" progId="Equation.DSMT4">
                  <p:embed/>
                </p:oleObj>
              </mc:Choice>
              <mc:Fallback>
                <p:oleObj name="Equation" r:id="rId3" imgW="685800" imgH="2032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057400"/>
                        <a:ext cx="124301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5029200" y="2667000"/>
            <a:ext cx="35814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The 2 numbers in brackets must: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latin typeface="Comic Sans MS" pitchFamily="66" charset="0"/>
                <a:sym typeface="Wingdings" pitchFamily="2" charset="2"/>
              </a:rPr>
              <a:t> Multiply to give ‘c’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latin typeface="Comic Sans MS" pitchFamily="66" charset="0"/>
              </a:rPr>
              <a:t> Add to give ‘b’</a:t>
            </a:r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7239000" y="3200400"/>
            <a:ext cx="1143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 flipV="1">
            <a:off x="8382000" y="2286000"/>
            <a:ext cx="0" cy="914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7" name="Line 33"/>
          <p:cNvSpPr>
            <a:spLocks noChangeShapeType="1"/>
          </p:cNvSpPr>
          <p:nvPr/>
        </p:nvSpPr>
        <p:spPr bwMode="auto">
          <a:xfrm flipH="1">
            <a:off x="7315200" y="2286000"/>
            <a:ext cx="1066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>
            <a:off x="6858000" y="3581400"/>
            <a:ext cx="1447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 flipV="1">
            <a:off x="8305800" y="2590800"/>
            <a:ext cx="0" cy="990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20" name="Line 36"/>
          <p:cNvSpPr>
            <a:spLocks noChangeShapeType="1"/>
          </p:cNvSpPr>
          <p:nvPr/>
        </p:nvSpPr>
        <p:spPr bwMode="auto">
          <a:xfrm>
            <a:off x="6705600" y="2590800"/>
            <a:ext cx="1600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21" name="Line 37"/>
          <p:cNvSpPr>
            <a:spLocks noChangeShapeType="1"/>
          </p:cNvSpPr>
          <p:nvPr/>
        </p:nvSpPr>
        <p:spPr bwMode="auto">
          <a:xfrm flipV="1">
            <a:off x="6705600" y="2438400"/>
            <a:ext cx="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6422" name="Object 38"/>
          <p:cNvGraphicFramePr>
            <a:graphicFrameLocks noChangeAspect="1"/>
          </p:cNvGraphicFramePr>
          <p:nvPr/>
        </p:nvGraphicFramePr>
        <p:xfrm>
          <a:off x="5791200" y="3886200"/>
          <a:ext cx="172561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Equation" r:id="rId5" imgW="952087" imgH="203112" progId="Equation.DSMT4">
                  <p:embed/>
                </p:oleObj>
              </mc:Choice>
              <mc:Fallback>
                <p:oleObj name="Equation" r:id="rId5" imgW="952087" imgH="203112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886200"/>
                        <a:ext cx="172561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98" name="Picture 39" descr="05-graphing-rational-functions-2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9900"/>
            <a:ext cx="1411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7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3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6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4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0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7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63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0" grpId="0" animBg="1"/>
      <p:bldP spid="16411" grpId="0"/>
      <p:bldP spid="16412" grpId="0"/>
      <p:bldP spid="16415" grpId="0" animBg="1"/>
      <p:bldP spid="16415" grpId="1" animBg="1"/>
      <p:bldP spid="16416" grpId="0" animBg="1"/>
      <p:bldP spid="16416" grpId="1" animBg="1"/>
      <p:bldP spid="16417" grpId="0" animBg="1"/>
      <p:bldP spid="16417" grpId="1" animBg="1"/>
      <p:bldP spid="16418" grpId="0" animBg="1"/>
      <p:bldP spid="16418" grpId="1" animBg="1"/>
      <p:bldP spid="16419" grpId="0" animBg="1"/>
      <p:bldP spid="16419" grpId="1" animBg="1"/>
      <p:bldP spid="16420" grpId="0" animBg="1"/>
      <p:bldP spid="16420" grpId="1" animBg="1"/>
      <p:bldP spid="16421" grpId="0" animBg="1"/>
      <p:bldP spid="1642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Introduction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mtClean="0">
                <a:latin typeface="Comic Sans MS" pitchFamily="66" charset="0"/>
              </a:rPr>
              <a:t>This chapter focuses on basic manipulation of Algebra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mtClean="0">
                <a:latin typeface="Comic Sans MS" pitchFamily="66" charset="0"/>
              </a:rPr>
              <a:t>It also goes over rules of Surds and Indices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mtClean="0">
                <a:latin typeface="Comic Sans MS" pitchFamily="66" charset="0"/>
              </a:rPr>
              <a:t>It is essential that you understand this whole chapter as it links into most of the others!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7005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Factorising Quadratics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A Quadratic Equation has the form;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ax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 + bx + c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Where a, b and c are constants and a ≠ 0.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can also Factorise these equations.</a:t>
            </a:r>
            <a:endParaRPr lang="en-GB" altLang="en-US" sz="16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1E</a:t>
            </a:r>
          </a:p>
        </p:txBody>
      </p:sp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4876800" y="16002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Examples</a:t>
            </a:r>
          </a:p>
        </p:txBody>
      </p:sp>
      <p:sp>
        <p:nvSpPr>
          <p:cNvPr id="21510" name="Text Box 7"/>
          <p:cNvSpPr txBox="1">
            <a:spLocks noChangeArrowheads="1"/>
          </p:cNvSpPr>
          <p:nvPr/>
        </p:nvSpPr>
        <p:spPr bwMode="auto">
          <a:xfrm>
            <a:off x="4876800" y="21336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b)</a:t>
            </a:r>
          </a:p>
        </p:txBody>
      </p:sp>
      <p:graphicFrame>
        <p:nvGraphicFramePr>
          <p:cNvPr id="21511" name="Object 8"/>
          <p:cNvGraphicFramePr>
            <a:graphicFrameLocks noChangeAspect="1"/>
          </p:cNvGraphicFramePr>
          <p:nvPr/>
        </p:nvGraphicFramePr>
        <p:xfrm>
          <a:off x="6019800" y="2057400"/>
          <a:ext cx="124301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3" imgW="685800" imgH="203200" progId="Equation.DSMT4">
                  <p:embed/>
                </p:oleObj>
              </mc:Choice>
              <mc:Fallback>
                <p:oleObj name="Equation" r:id="rId3" imgW="685800" imgH="203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057400"/>
                        <a:ext cx="124301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Text Box 9"/>
          <p:cNvSpPr txBox="1">
            <a:spLocks noChangeArrowheads="1"/>
          </p:cNvSpPr>
          <p:nvPr/>
        </p:nvSpPr>
        <p:spPr bwMode="auto">
          <a:xfrm>
            <a:off x="5029200" y="2667000"/>
            <a:ext cx="35814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The 2 numbers in brackets must: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latin typeface="Comic Sans MS" pitchFamily="66" charset="0"/>
                <a:sym typeface="Wingdings" pitchFamily="2" charset="2"/>
              </a:rPr>
              <a:t> Multiply to give ‘c’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latin typeface="Comic Sans MS" pitchFamily="66" charset="0"/>
              </a:rPr>
              <a:t> Add to give ‘b’</a:t>
            </a:r>
          </a:p>
        </p:txBody>
      </p:sp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5824538" y="3886200"/>
          <a:ext cx="16573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Equation" r:id="rId5" imgW="914400" imgH="203200" progId="Equation.DSMT4">
                  <p:embed/>
                </p:oleObj>
              </mc:Choice>
              <mc:Fallback>
                <p:oleObj name="Equation" r:id="rId5" imgW="914400" imgH="203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8" y="3886200"/>
                        <a:ext cx="165735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514" name="Picture 18" descr="05-graphing-rational-functions-2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9900"/>
            <a:ext cx="1411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7005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Factorising Quadratics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A Quadratic Equation has the form;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ax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 + bx + c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Where a, b and c are constants and a ≠ 0.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can also Factorise these equations.</a:t>
            </a:r>
            <a:endParaRPr lang="en-GB" altLang="en-US" sz="16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1E</a:t>
            </a:r>
          </a:p>
        </p:txBody>
      </p:sp>
      <p:sp>
        <p:nvSpPr>
          <p:cNvPr id="22533" name="Text Box 6"/>
          <p:cNvSpPr txBox="1">
            <a:spLocks noChangeArrowheads="1"/>
          </p:cNvSpPr>
          <p:nvPr/>
        </p:nvSpPr>
        <p:spPr bwMode="auto">
          <a:xfrm>
            <a:off x="4876800" y="16002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Examples</a:t>
            </a:r>
          </a:p>
        </p:txBody>
      </p:sp>
      <p:sp>
        <p:nvSpPr>
          <p:cNvPr id="22534" name="Text Box 7"/>
          <p:cNvSpPr txBox="1">
            <a:spLocks noChangeArrowheads="1"/>
          </p:cNvSpPr>
          <p:nvPr/>
        </p:nvSpPr>
        <p:spPr bwMode="auto">
          <a:xfrm>
            <a:off x="4876800" y="21336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c)</a:t>
            </a:r>
          </a:p>
        </p:txBody>
      </p:sp>
      <p:graphicFrame>
        <p:nvGraphicFramePr>
          <p:cNvPr id="22535" name="Object 8"/>
          <p:cNvGraphicFramePr>
            <a:graphicFrameLocks noChangeAspect="1"/>
          </p:cNvGraphicFramePr>
          <p:nvPr/>
        </p:nvGraphicFramePr>
        <p:xfrm>
          <a:off x="6215063" y="2057400"/>
          <a:ext cx="85248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3" name="Equation" r:id="rId3" imgW="469696" imgH="203112" progId="Equation.DSMT4">
                  <p:embed/>
                </p:oleObj>
              </mc:Choice>
              <mc:Fallback>
                <p:oleObj name="Equation" r:id="rId3" imgW="469696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63" y="2057400"/>
                        <a:ext cx="852487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Text Box 9"/>
          <p:cNvSpPr txBox="1">
            <a:spLocks noChangeArrowheads="1"/>
          </p:cNvSpPr>
          <p:nvPr/>
        </p:nvSpPr>
        <p:spPr bwMode="auto">
          <a:xfrm>
            <a:off x="5029200" y="2667000"/>
            <a:ext cx="35814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The 2 numbers in brackets must: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latin typeface="Comic Sans MS" pitchFamily="66" charset="0"/>
                <a:sym typeface="Wingdings" pitchFamily="2" charset="2"/>
              </a:rPr>
              <a:t> Multiply to give ‘c’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latin typeface="Comic Sans MS" pitchFamily="66" charset="0"/>
              </a:rPr>
              <a:t> Add to give ‘b’</a:t>
            </a:r>
          </a:p>
        </p:txBody>
      </p:sp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5802313" y="3938588"/>
          <a:ext cx="170338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Equation" r:id="rId5" imgW="939392" imgH="203112" progId="Equation.DSMT4">
                  <p:embed/>
                </p:oleObj>
              </mc:Choice>
              <mc:Fallback>
                <p:oleObj name="Equation" r:id="rId5" imgW="939392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2313" y="3938588"/>
                        <a:ext cx="1703387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6467475" y="3402013"/>
            <a:ext cx="2514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(In this case, b = 0)</a:t>
            </a:r>
          </a:p>
        </p:txBody>
      </p:sp>
      <p:sp>
        <p:nvSpPr>
          <p:cNvPr id="22539" name="Line 12"/>
          <p:cNvSpPr>
            <a:spLocks noChangeShapeType="1"/>
          </p:cNvSpPr>
          <p:nvPr/>
        </p:nvSpPr>
        <p:spPr bwMode="auto">
          <a:xfrm flipV="1">
            <a:off x="6705600" y="4419600"/>
            <a:ext cx="0" cy="6619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5334000" y="5105400"/>
            <a:ext cx="281940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This is known as ‘the difference of two squares’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  <a:sym typeface="Wingdings" pitchFamily="2" charset="2"/>
              </a:rPr>
              <a:t> x</a:t>
            </a:r>
            <a:r>
              <a:rPr lang="en-GB" altLang="en-US" sz="1600" baseline="3000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 sz="1600">
                <a:latin typeface="Comic Sans MS" pitchFamily="66" charset="0"/>
                <a:sym typeface="Wingdings" pitchFamily="2" charset="2"/>
              </a:rPr>
              <a:t> – y</a:t>
            </a:r>
            <a:r>
              <a:rPr lang="en-GB" altLang="en-US" sz="1600" baseline="3000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 sz="1600">
                <a:latin typeface="Comic Sans MS" pitchFamily="66" charset="0"/>
                <a:sym typeface="Wingdings" pitchFamily="2" charset="2"/>
              </a:rPr>
              <a:t> = (x + y)(x – y)</a:t>
            </a:r>
            <a:endParaRPr lang="en-GB" altLang="en-US" sz="1600">
              <a:latin typeface="Comic Sans MS" pitchFamily="66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410200" y="5105400"/>
            <a:ext cx="2667000" cy="990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2542" name="Picture 16" descr="05-graphing-rational-functions-2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9900"/>
            <a:ext cx="1411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3" grpId="0"/>
      <p:bldP spid="22539" grpId="0" animBg="1"/>
      <p:bldP spid="184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7005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Factorising Quadratics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A Quadratic Equation has the form;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ax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 + bx + c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Where a, b and c are constants and a ≠ 0.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can also Factorise these equations.</a:t>
            </a:r>
            <a:endParaRPr lang="en-GB" altLang="en-US" sz="16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1E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4876800" y="16002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Examples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4876800" y="21336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d)</a:t>
            </a:r>
          </a:p>
        </p:txBody>
      </p:sp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6096000" y="2057400"/>
          <a:ext cx="1106488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3" name="Equation" r:id="rId3" imgW="609600" imgH="228600" progId="Equation.DSMT4">
                  <p:embed/>
                </p:oleObj>
              </mc:Choice>
              <mc:Fallback>
                <p:oleObj name="Equation" r:id="rId3" imgW="6096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057400"/>
                        <a:ext cx="1106488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5029200" y="2667000"/>
            <a:ext cx="35814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The 2 numbers in brackets must: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latin typeface="Comic Sans MS" pitchFamily="66" charset="0"/>
                <a:sym typeface="Wingdings" pitchFamily="2" charset="2"/>
              </a:rPr>
              <a:t> Multiply to give ‘c’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latin typeface="Comic Sans MS" pitchFamily="66" charset="0"/>
              </a:rPr>
              <a:t> Add to give ‘b’</a:t>
            </a:r>
          </a:p>
        </p:txBody>
      </p:sp>
      <p:graphicFrame>
        <p:nvGraphicFramePr>
          <p:cNvPr id="19465" name="Object 9"/>
          <p:cNvGraphicFramePr>
            <a:graphicFrameLocks noChangeAspect="1"/>
          </p:cNvGraphicFramePr>
          <p:nvPr/>
        </p:nvGraphicFramePr>
        <p:xfrm>
          <a:off x="5492750" y="3962400"/>
          <a:ext cx="23018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4" name="Equation" r:id="rId5" imgW="1269449" imgH="203112" progId="Equation.DSMT4">
                  <p:embed/>
                </p:oleObj>
              </mc:Choice>
              <mc:Fallback>
                <p:oleObj name="Equation" r:id="rId5" imgW="1269449" imgH="20311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0" y="3962400"/>
                        <a:ext cx="230187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62" name="Picture 14" descr="05-graphing-rational-functions-2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9900"/>
            <a:ext cx="1411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7005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Factorising Quadratics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A Quadratic Equation has the form;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ax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 + bx + c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Where a, b and c are constants and a ≠ 0.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can also Factorise these equations.</a:t>
            </a:r>
            <a:endParaRPr lang="en-GB" altLang="en-US" sz="16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1E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876800" y="16002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Examples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4876800" y="21336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d)</a:t>
            </a:r>
          </a:p>
        </p:txBody>
      </p:sp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6248400" y="2057400"/>
          <a:ext cx="990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8" name="Equation" r:id="rId3" imgW="545626" imgH="203024" progId="Equation.DSMT4">
                  <p:embed/>
                </p:oleObj>
              </mc:Choice>
              <mc:Fallback>
                <p:oleObj name="Equation" r:id="rId3" imgW="545626" imgH="203024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057400"/>
                        <a:ext cx="990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5029200" y="2667000"/>
            <a:ext cx="3581400" cy="168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The 2 numbers in brackets must: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latin typeface="Comic Sans MS" pitchFamily="66" charset="0"/>
                <a:sym typeface="Wingdings" pitchFamily="2" charset="2"/>
              </a:rPr>
              <a:t> Multiply to give ‘c’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latin typeface="Comic Sans MS" pitchFamily="66" charset="0"/>
              </a:rPr>
              <a:t> Add to give ‘b’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latin typeface="Comic Sans MS" pitchFamily="66" charset="0"/>
                <a:sym typeface="Wingdings" pitchFamily="2" charset="2"/>
              </a:rPr>
              <a:t> Sometimes, you need to remove a ‘common factor’ first…</a:t>
            </a:r>
            <a:endParaRPr lang="en-GB" altLang="en-US" sz="1600">
              <a:latin typeface="Comic Sans MS" pitchFamily="66" charset="0"/>
            </a:endParaRPr>
          </a:p>
        </p:txBody>
      </p:sp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5105400" y="4495800"/>
          <a:ext cx="124301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Equation" r:id="rId5" imgW="685800" imgH="228600" progId="Equation.DSMT4">
                  <p:embed/>
                </p:oleObj>
              </mc:Choice>
              <mc:Fallback>
                <p:oleObj name="Equation" r:id="rId5" imgW="6858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495800"/>
                        <a:ext cx="1243013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5105400" y="5029200"/>
          <a:ext cx="181768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name="Equation" r:id="rId7" imgW="1002865" imgH="203112" progId="Equation.DSMT4">
                  <p:embed/>
                </p:oleObj>
              </mc:Choice>
              <mc:Fallback>
                <p:oleObj name="Equation" r:id="rId7" imgW="1002865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029200"/>
                        <a:ext cx="1817688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587" name="Picture 11" descr="05-graphing-rational-functions-2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9900"/>
            <a:ext cx="1411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GB" altLang="en-US" sz="2000" smtClean="0">
                <a:latin typeface="Comic Sans MS" pitchFamily="66" charset="0"/>
              </a:rPr>
              <a:t>Expand the following pairs of brackets</a:t>
            </a:r>
          </a:p>
          <a:p>
            <a:pPr eaLnBrk="1" hangingPunct="1"/>
            <a:endParaRPr lang="en-GB" altLang="en-US" sz="20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(x + 3)(x + 4)</a:t>
            </a: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GB" altLang="en-US" sz="2000" baseline="3000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</a:rPr>
              <a:t> + 3x + 4x + 12</a:t>
            </a:r>
          </a:p>
          <a:p>
            <a:pPr eaLnBrk="1" hangingPunct="1">
              <a:buFontTx/>
              <a:buNone/>
            </a:pP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</a:rPr>
              <a:t>	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GB" altLang="en-US" sz="2000" baseline="3000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</a:rPr>
              <a:t> + 7x + 12</a:t>
            </a: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(2x + 3)(x + 4)</a:t>
            </a:r>
          </a:p>
          <a:p>
            <a:pPr eaLnBrk="1" hangingPunct="1">
              <a:buFontTx/>
              <a:buNone/>
            </a:pPr>
            <a:r>
              <a:rPr lang="en-GB" altLang="en-US" sz="2000" smtClean="0">
                <a:latin typeface="Comic Sans MS" pitchFamily="66" charset="0"/>
              </a:rPr>
              <a:t>	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2x</a:t>
            </a:r>
            <a:r>
              <a:rPr lang="en-GB" altLang="en-US" sz="2000" baseline="30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+ 3x + 8x + 12</a:t>
            </a:r>
          </a:p>
          <a:p>
            <a:pPr eaLnBrk="1" hangingPunct="1">
              <a:buFontTx/>
              <a:buNone/>
            </a:pP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	 2x</a:t>
            </a:r>
            <a:r>
              <a:rPr lang="en-GB" altLang="en-US" sz="2000" baseline="30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 sz="20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+ 11x + 12</a:t>
            </a:r>
            <a:endParaRPr lang="en-GB" altLang="en-US" sz="20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5441950" y="3597275"/>
            <a:ext cx="887413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+ 12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4552950" y="3597275"/>
            <a:ext cx="8890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+ 4x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665538" y="3597275"/>
            <a:ext cx="887412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latin typeface="Comic Sans MS" pitchFamily="66" charset="0"/>
              </a:rPr>
              <a:t>+ 4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5441950" y="3116263"/>
            <a:ext cx="887413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+ 3x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4552950" y="3116263"/>
            <a:ext cx="88900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GB" altLang="en-US" sz="2000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3665538" y="3116263"/>
            <a:ext cx="887412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latin typeface="Comic Sans MS" pitchFamily="66" charset="0"/>
              </a:rPr>
              <a:t>x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5441950" y="2636838"/>
            <a:ext cx="887413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latin typeface="Comic Sans MS" pitchFamily="66" charset="0"/>
              </a:rPr>
              <a:t>+ 3</a:t>
            </a: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4552950" y="2636838"/>
            <a:ext cx="8890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latin typeface="Comic Sans MS" pitchFamily="66" charset="0"/>
              </a:rPr>
              <a:t>x</a:t>
            </a:r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3665538" y="2636838"/>
            <a:ext cx="887412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en-US" altLang="en-US" sz="2000">
              <a:latin typeface="Comic Sans MS" pitchFamily="66" charset="0"/>
            </a:endParaRPr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>
            <a:off x="3665538" y="2636838"/>
            <a:ext cx="2663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3665538" y="3116263"/>
            <a:ext cx="2663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3665538" y="3597275"/>
            <a:ext cx="2663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3665538" y="4076700"/>
            <a:ext cx="2663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3665538" y="2636838"/>
            <a:ext cx="0" cy="1439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4552950" y="2636838"/>
            <a:ext cx="0" cy="14398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5441950" y="2636838"/>
            <a:ext cx="0" cy="14398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6329363" y="2636838"/>
            <a:ext cx="0" cy="1439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9" name="Rectangle 21"/>
          <p:cNvSpPr>
            <a:spLocks noChangeArrowheads="1"/>
          </p:cNvSpPr>
          <p:nvPr/>
        </p:nvSpPr>
        <p:spPr bwMode="auto">
          <a:xfrm>
            <a:off x="5441950" y="5468938"/>
            <a:ext cx="887413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+ 12</a:t>
            </a:r>
          </a:p>
        </p:txBody>
      </p:sp>
      <p:sp>
        <p:nvSpPr>
          <p:cNvPr id="22550" name="Rectangle 22"/>
          <p:cNvSpPr>
            <a:spLocks noChangeArrowheads="1"/>
          </p:cNvSpPr>
          <p:nvPr/>
        </p:nvSpPr>
        <p:spPr bwMode="auto">
          <a:xfrm>
            <a:off x="4552950" y="5468938"/>
            <a:ext cx="8890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+ 8x</a:t>
            </a:r>
          </a:p>
        </p:txBody>
      </p:sp>
      <p:sp>
        <p:nvSpPr>
          <p:cNvPr id="22551" name="Rectangle 23"/>
          <p:cNvSpPr>
            <a:spLocks noChangeArrowheads="1"/>
          </p:cNvSpPr>
          <p:nvPr/>
        </p:nvSpPr>
        <p:spPr bwMode="auto">
          <a:xfrm>
            <a:off x="3665538" y="5468938"/>
            <a:ext cx="887412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latin typeface="Comic Sans MS" pitchFamily="66" charset="0"/>
              </a:rPr>
              <a:t>+ 4</a:t>
            </a:r>
          </a:p>
        </p:txBody>
      </p:sp>
      <p:sp>
        <p:nvSpPr>
          <p:cNvPr id="22552" name="Rectangle 24"/>
          <p:cNvSpPr>
            <a:spLocks noChangeArrowheads="1"/>
          </p:cNvSpPr>
          <p:nvPr/>
        </p:nvSpPr>
        <p:spPr bwMode="auto">
          <a:xfrm>
            <a:off x="5441950" y="4987925"/>
            <a:ext cx="88741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+ 3x</a:t>
            </a:r>
          </a:p>
        </p:txBody>
      </p:sp>
      <p:sp>
        <p:nvSpPr>
          <p:cNvPr id="22553" name="Rectangle 25"/>
          <p:cNvSpPr>
            <a:spLocks noChangeArrowheads="1"/>
          </p:cNvSpPr>
          <p:nvPr/>
        </p:nvSpPr>
        <p:spPr bwMode="auto">
          <a:xfrm>
            <a:off x="4552950" y="4987925"/>
            <a:ext cx="88900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2x</a:t>
            </a:r>
            <a:r>
              <a:rPr lang="en-GB" altLang="en-US" sz="2000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2554" name="Rectangle 26"/>
          <p:cNvSpPr>
            <a:spLocks noChangeArrowheads="1"/>
          </p:cNvSpPr>
          <p:nvPr/>
        </p:nvSpPr>
        <p:spPr bwMode="auto">
          <a:xfrm>
            <a:off x="3665538" y="4987925"/>
            <a:ext cx="887412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latin typeface="Comic Sans MS" pitchFamily="66" charset="0"/>
              </a:rPr>
              <a:t>x</a:t>
            </a:r>
          </a:p>
        </p:txBody>
      </p:sp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5441950" y="4508500"/>
            <a:ext cx="887413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latin typeface="Comic Sans MS" pitchFamily="66" charset="0"/>
              </a:rPr>
              <a:t>+ 3</a:t>
            </a:r>
          </a:p>
        </p:txBody>
      </p:sp>
      <p:sp>
        <p:nvSpPr>
          <p:cNvPr id="22556" name="Rectangle 28"/>
          <p:cNvSpPr>
            <a:spLocks noChangeArrowheads="1"/>
          </p:cNvSpPr>
          <p:nvPr/>
        </p:nvSpPr>
        <p:spPr bwMode="auto">
          <a:xfrm>
            <a:off x="4552950" y="4508500"/>
            <a:ext cx="88900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GB" altLang="en-US" sz="2000">
                <a:latin typeface="Comic Sans MS" pitchFamily="66" charset="0"/>
              </a:rPr>
              <a:t>2x</a:t>
            </a:r>
          </a:p>
        </p:txBody>
      </p:sp>
      <p:sp>
        <p:nvSpPr>
          <p:cNvPr id="25629" name="Rectangle 29"/>
          <p:cNvSpPr>
            <a:spLocks noChangeArrowheads="1"/>
          </p:cNvSpPr>
          <p:nvPr/>
        </p:nvSpPr>
        <p:spPr bwMode="auto">
          <a:xfrm>
            <a:off x="3665538" y="4508500"/>
            <a:ext cx="887412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en-US" altLang="en-US" sz="2000">
              <a:latin typeface="Comic Sans MS" pitchFamily="66" charset="0"/>
            </a:endParaRPr>
          </a:p>
        </p:txBody>
      </p:sp>
      <p:sp>
        <p:nvSpPr>
          <p:cNvPr id="22558" name="Line 30"/>
          <p:cNvSpPr>
            <a:spLocks noChangeShapeType="1"/>
          </p:cNvSpPr>
          <p:nvPr/>
        </p:nvSpPr>
        <p:spPr bwMode="auto">
          <a:xfrm>
            <a:off x="3665538" y="4508500"/>
            <a:ext cx="2663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>
            <a:off x="3665538" y="4987925"/>
            <a:ext cx="2663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60" name="Line 32"/>
          <p:cNvSpPr>
            <a:spLocks noChangeShapeType="1"/>
          </p:cNvSpPr>
          <p:nvPr/>
        </p:nvSpPr>
        <p:spPr bwMode="auto">
          <a:xfrm>
            <a:off x="3665538" y="5468938"/>
            <a:ext cx="2663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61" name="Line 33"/>
          <p:cNvSpPr>
            <a:spLocks noChangeShapeType="1"/>
          </p:cNvSpPr>
          <p:nvPr/>
        </p:nvSpPr>
        <p:spPr bwMode="auto">
          <a:xfrm>
            <a:off x="3665538" y="5948363"/>
            <a:ext cx="2663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62" name="Line 34"/>
          <p:cNvSpPr>
            <a:spLocks noChangeShapeType="1"/>
          </p:cNvSpPr>
          <p:nvPr/>
        </p:nvSpPr>
        <p:spPr bwMode="auto">
          <a:xfrm>
            <a:off x="3657600" y="4508500"/>
            <a:ext cx="0" cy="143986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63" name="Line 35"/>
          <p:cNvSpPr>
            <a:spLocks noChangeShapeType="1"/>
          </p:cNvSpPr>
          <p:nvPr/>
        </p:nvSpPr>
        <p:spPr bwMode="auto">
          <a:xfrm>
            <a:off x="4545013" y="4508500"/>
            <a:ext cx="0" cy="14398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64" name="Line 36"/>
          <p:cNvSpPr>
            <a:spLocks noChangeShapeType="1"/>
          </p:cNvSpPr>
          <p:nvPr/>
        </p:nvSpPr>
        <p:spPr bwMode="auto">
          <a:xfrm>
            <a:off x="5441950" y="4508500"/>
            <a:ext cx="0" cy="14398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65" name="Line 37"/>
          <p:cNvSpPr>
            <a:spLocks noChangeShapeType="1"/>
          </p:cNvSpPr>
          <p:nvPr/>
        </p:nvSpPr>
        <p:spPr bwMode="auto">
          <a:xfrm>
            <a:off x="6329363" y="4508500"/>
            <a:ext cx="0" cy="143986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66" name="Oval 38"/>
          <p:cNvSpPr>
            <a:spLocks noChangeArrowheads="1"/>
          </p:cNvSpPr>
          <p:nvPr/>
        </p:nvSpPr>
        <p:spPr bwMode="auto">
          <a:xfrm>
            <a:off x="755650" y="3357563"/>
            <a:ext cx="2160588" cy="431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67" name="Oval 39"/>
          <p:cNvSpPr>
            <a:spLocks noChangeArrowheads="1"/>
          </p:cNvSpPr>
          <p:nvPr/>
        </p:nvSpPr>
        <p:spPr bwMode="auto">
          <a:xfrm>
            <a:off x="755650" y="5157788"/>
            <a:ext cx="2233613" cy="431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5640" name="Picture 39" descr="05-graphing-rational-functions-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9900"/>
            <a:ext cx="1411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443663" y="3306763"/>
            <a:ext cx="26003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When an x term has a ‘2’ coefficient, the rules are different…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6486525" y="4244975"/>
            <a:ext cx="248602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2 of the terms are doubled</a:t>
            </a:r>
          </a:p>
          <a:p>
            <a:pPr algn="ctr" eaLnBrk="1" hangingPunct="1"/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So, the numbers in the brackets add to give the x term, WHEN ONE HAS BEEN DOUBLED FIRST</a:t>
            </a:r>
            <a:endParaRPr lang="en-GB" altLang="en-US" sz="16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3" name="Oval 39"/>
          <p:cNvSpPr>
            <a:spLocks noChangeArrowheads="1"/>
          </p:cNvSpPr>
          <p:nvPr/>
        </p:nvSpPr>
        <p:spPr bwMode="auto">
          <a:xfrm>
            <a:off x="4586288" y="4867275"/>
            <a:ext cx="785812" cy="1176338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2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3" grpId="0"/>
      <p:bldP spid="22534" grpId="0"/>
      <p:bldP spid="22535" grpId="0"/>
      <p:bldP spid="22536" grpId="0"/>
      <p:bldP spid="22537" grpId="0"/>
      <p:bldP spid="22538" grpId="0"/>
      <p:bldP spid="22539" grpId="0"/>
      <p:bldP spid="22541" grpId="0" animBg="1"/>
      <p:bldP spid="22542" grpId="0" animBg="1"/>
      <p:bldP spid="22543" grpId="0" animBg="1"/>
      <p:bldP spid="22544" grpId="0" animBg="1"/>
      <p:bldP spid="22545" grpId="0" animBg="1"/>
      <p:bldP spid="22546" grpId="0" animBg="1"/>
      <p:bldP spid="22547" grpId="0" animBg="1"/>
      <p:bldP spid="22548" grpId="0" animBg="1"/>
      <p:bldP spid="22549" grpId="0"/>
      <p:bldP spid="22550" grpId="0"/>
      <p:bldP spid="22551" grpId="0"/>
      <p:bldP spid="22552" grpId="0"/>
      <p:bldP spid="22553" grpId="0"/>
      <p:bldP spid="22554" grpId="0"/>
      <p:bldP spid="22555" grpId="0"/>
      <p:bldP spid="22556" grpId="0"/>
      <p:bldP spid="22558" grpId="0" animBg="1"/>
      <p:bldP spid="22559" grpId="0" animBg="1"/>
      <p:bldP spid="22560" grpId="0" animBg="1"/>
      <p:bldP spid="22561" grpId="0" animBg="1"/>
      <p:bldP spid="22562" grpId="0" animBg="1"/>
      <p:bldP spid="22563" grpId="0" animBg="1"/>
      <p:bldP spid="22564" grpId="0" animBg="1"/>
      <p:bldP spid="22565" grpId="0" animBg="1"/>
      <p:bldP spid="22566" grpId="0" animBg="1"/>
      <p:bldP spid="22567" grpId="0" animBg="1"/>
      <p:bldP spid="2" grpId="0"/>
      <p:bldP spid="4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3124200" y="1828800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2x</a:t>
            </a:r>
            <a:r>
              <a:rPr lang="en-GB" altLang="en-US" sz="2800" baseline="30000">
                <a:latin typeface="Comic Sans MS" pitchFamily="66" charset="0"/>
              </a:rPr>
              <a:t>2</a:t>
            </a:r>
            <a:r>
              <a:rPr lang="en-GB" altLang="en-US" sz="2800">
                <a:latin typeface="Comic Sans MS" pitchFamily="66" charset="0"/>
              </a:rPr>
              <a:t>  -  5x  -  3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04800" y="2819400"/>
            <a:ext cx="3124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Numbers that multiply to give - 3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295400" y="3810000"/>
            <a:ext cx="990600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-3  +1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 sz="2000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GB" altLang="en-US" sz="2000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+3  -1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4114800" y="2743200"/>
            <a:ext cx="4724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One of the values to the left will be doubled when the brackets are expanded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648200" y="49530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0000"/>
                </a:solidFill>
                <a:latin typeface="Comic Sans MS" pitchFamily="66" charset="0"/>
              </a:rPr>
              <a:t>(2x + 1)(x - 3)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038600" y="4114800"/>
            <a:ext cx="434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So the brackets were originally…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362200" y="3810000"/>
            <a:ext cx="10668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-6  +1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-3  +2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362200" y="5181600"/>
            <a:ext cx="10668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+6  -1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+3  -2</a:t>
            </a:r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>
            <a:off x="2362200" y="3810000"/>
            <a:ext cx="838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4114800" y="5562600"/>
            <a:ext cx="3810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The -3 doubles so it must be on the opposite side to the ‘2x’</a:t>
            </a:r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 flipV="1">
            <a:off x="5105400" y="54102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V="1">
            <a:off x="6553200" y="54102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6639" name="Picture 29" descr="05-graphing-rational-functions-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850" y="155575"/>
            <a:ext cx="1411288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9" grpId="0"/>
      <p:bldP spid="8200" grpId="0"/>
      <p:bldP spid="8203" grpId="0" animBg="1"/>
      <p:bldP spid="8204" grpId="0"/>
      <p:bldP spid="8205" grpId="0" animBg="1"/>
      <p:bldP spid="820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3124200" y="1828800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2x</a:t>
            </a:r>
            <a:r>
              <a:rPr lang="en-GB" altLang="en-US" sz="2800" baseline="30000">
                <a:latin typeface="Comic Sans MS" pitchFamily="66" charset="0"/>
              </a:rPr>
              <a:t>2</a:t>
            </a:r>
            <a:r>
              <a:rPr lang="en-GB" altLang="en-US" sz="2800">
                <a:latin typeface="Comic Sans MS" pitchFamily="66" charset="0"/>
              </a:rPr>
              <a:t>  +  13x  +  11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04800" y="2819400"/>
            <a:ext cx="3124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Numbers that multiply to give + 11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295400" y="3810000"/>
            <a:ext cx="990600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+11  +1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 sz="2000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GB" altLang="en-US" sz="2000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-11  -1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114800" y="2743200"/>
            <a:ext cx="4724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One of the values to the left will be doubled when the brackets are expanded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648200" y="49530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0000"/>
                </a:solidFill>
                <a:latin typeface="Comic Sans MS" pitchFamily="66" charset="0"/>
              </a:rPr>
              <a:t>(2x + 11)(x + 1)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4038600" y="4114800"/>
            <a:ext cx="434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So the brackets were originally…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362200" y="3810000"/>
            <a:ext cx="10668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+22  +1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+11  +2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2362200" y="5181600"/>
            <a:ext cx="10668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-22  -1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-11  -2</a:t>
            </a:r>
          </a:p>
        </p:txBody>
      </p:sp>
      <p:sp>
        <p:nvSpPr>
          <p:cNvPr id="9227" name="Oval 11"/>
          <p:cNvSpPr>
            <a:spLocks noChangeArrowheads="1"/>
          </p:cNvSpPr>
          <p:nvPr/>
        </p:nvSpPr>
        <p:spPr bwMode="auto">
          <a:xfrm>
            <a:off x="2362200" y="4267200"/>
            <a:ext cx="9906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4114800" y="5562600"/>
            <a:ext cx="3810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The +1 doubles so it must be on the opposite side to the ‘2x’</a:t>
            </a:r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 flipV="1">
            <a:off x="5105400" y="54102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V="1">
            <a:off x="6553200" y="54102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7663" name="Picture 29" descr="05-graphing-rational-functions-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850" y="155575"/>
            <a:ext cx="1411288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3" grpId="0"/>
      <p:bldP spid="9224" grpId="0"/>
      <p:bldP spid="9227" grpId="0" animBg="1"/>
      <p:bldP spid="9228" grpId="0"/>
      <p:bldP spid="9229" grpId="0" animBg="1"/>
      <p:bldP spid="923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000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3124200" y="1828800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latin typeface="Comic Sans MS" pitchFamily="66" charset="0"/>
              </a:rPr>
              <a:t>3x</a:t>
            </a:r>
            <a:r>
              <a:rPr lang="en-GB" altLang="en-US" sz="2800" baseline="30000">
                <a:latin typeface="Comic Sans MS" pitchFamily="66" charset="0"/>
              </a:rPr>
              <a:t>2</a:t>
            </a:r>
            <a:r>
              <a:rPr lang="en-GB" altLang="en-US" sz="2800">
                <a:latin typeface="Comic Sans MS" pitchFamily="66" charset="0"/>
              </a:rPr>
              <a:t>  -  11x  -  4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04800" y="2819400"/>
            <a:ext cx="31242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Numbers that multiply to give - 4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295400" y="3810000"/>
            <a:ext cx="9906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+2  -2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 sz="2000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-4  +1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 sz="2000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000">
                <a:latin typeface="Comic Sans MS" pitchFamily="66" charset="0"/>
              </a:rPr>
              <a:t>+4  -1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114800" y="2743200"/>
            <a:ext cx="4724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One of the values to the left will be tripled when the brackets are expanded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4648200" y="4953000"/>
            <a:ext cx="2895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800">
                <a:solidFill>
                  <a:srgbClr val="FF0000"/>
                </a:solidFill>
                <a:latin typeface="Comic Sans MS" pitchFamily="66" charset="0"/>
              </a:rPr>
              <a:t>(3x + 1)(x  - 4)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4038600" y="4114800"/>
            <a:ext cx="434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So the brackets were originally…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2362200" y="3810000"/>
            <a:ext cx="10668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+6   -2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+2   -6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2362200" y="4724400"/>
            <a:ext cx="10668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-12  +1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-4   +3</a:t>
            </a:r>
          </a:p>
        </p:txBody>
      </p:sp>
      <p:sp>
        <p:nvSpPr>
          <p:cNvPr id="10251" name="Oval 11"/>
          <p:cNvSpPr>
            <a:spLocks noChangeArrowheads="1"/>
          </p:cNvSpPr>
          <p:nvPr/>
        </p:nvSpPr>
        <p:spPr bwMode="auto">
          <a:xfrm>
            <a:off x="2362200" y="4648200"/>
            <a:ext cx="9906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114800" y="5562600"/>
            <a:ext cx="3810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>
                <a:latin typeface="Comic Sans MS" pitchFamily="66" charset="0"/>
              </a:rPr>
              <a:t>The -4 triples so it must be on the opposite side to the ‘3x’</a:t>
            </a:r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flipH="1" flipV="1">
            <a:off x="5105400" y="54102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 flipV="1">
            <a:off x="6553200" y="54102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2362200" y="5715000"/>
            <a:ext cx="10668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+12  -1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000">
                <a:solidFill>
                  <a:srgbClr val="FF0000"/>
                </a:solidFill>
                <a:latin typeface="Comic Sans MS" pitchFamily="66" charset="0"/>
              </a:rPr>
              <a:t>+4   -3</a:t>
            </a:r>
          </a:p>
        </p:txBody>
      </p:sp>
      <p:pic>
        <p:nvPicPr>
          <p:cNvPr id="28688" name="Picture 29" descr="05-graphing-rational-functions-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850" y="155575"/>
            <a:ext cx="1411288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2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7" grpId="0"/>
      <p:bldP spid="10248" grpId="0"/>
      <p:bldP spid="10251" grpId="0" animBg="1"/>
      <p:bldP spid="10252" grpId="0"/>
      <p:bldP spid="10253" grpId="0" animBg="1"/>
      <p:bldP spid="1025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2"/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762000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1F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267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Extending the rules of Indices</a:t>
            </a: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The rules of indices can also be applied to rational numbers (numbers that can be written as a fraction)</a:t>
            </a:r>
            <a:endParaRPr lang="en-GB" altLang="en-US" sz="1600" b="1" u="sng" smtClean="0">
              <a:latin typeface="Comic Sans MS" pitchFamily="66" charset="0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1F</a:t>
            </a:r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533400" y="3048000"/>
          <a:ext cx="17764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9" name="Equation" r:id="rId3" imgW="888614" imgH="203112" progId="Equation.DSMT4">
                  <p:embed/>
                </p:oleObj>
              </mc:Choice>
              <mc:Fallback>
                <p:oleObj name="Equation" r:id="rId3" imgW="888614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177641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533400" y="3505200"/>
          <a:ext cx="18018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0" name="Equation" r:id="rId5" imgW="901309" imgH="203112" progId="Equation.DSMT4">
                  <p:embed/>
                </p:oleObj>
              </mc:Choice>
              <mc:Fallback>
                <p:oleObj name="Equation" r:id="rId5" imgW="901309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05200"/>
                        <a:ext cx="180181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533400" y="4038600"/>
          <a:ext cx="1473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1" name="Equation" r:id="rId7" imgW="736600" imgH="228600" progId="Equation.DSMT4">
                  <p:embed/>
                </p:oleObj>
              </mc:Choice>
              <mc:Fallback>
                <p:oleObj name="Equation" r:id="rId7" imgW="7366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038600"/>
                        <a:ext cx="1473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533400" y="4495800"/>
          <a:ext cx="1219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2" name="Equation" r:id="rId9" imgW="609336" imgH="393529" progId="Equation.DSMT4">
                  <p:embed/>
                </p:oleObj>
              </mc:Choice>
              <mc:Fallback>
                <p:oleObj name="Equation" r:id="rId9" imgW="609336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95800"/>
                        <a:ext cx="1219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533400" y="5270500"/>
          <a:ext cx="1143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3" name="Equation" r:id="rId11" imgW="571252" imgH="317362" progId="Equation.DSMT4">
                  <p:embed/>
                </p:oleObj>
              </mc:Choice>
              <mc:Fallback>
                <p:oleObj name="Equation" r:id="rId11" imgW="571252" imgH="31736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270500"/>
                        <a:ext cx="1143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533400" y="5959475"/>
          <a:ext cx="1498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4" name="Equation" r:id="rId13" imgW="748975" imgH="380835" progId="Equation.DSMT4">
                  <p:embed/>
                </p:oleObj>
              </mc:Choice>
              <mc:Fallback>
                <p:oleObj name="Equation" r:id="rId13" imgW="748975" imgH="380835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959475"/>
                        <a:ext cx="1498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4876800" y="16002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Examples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4876800" y="21336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a)</a:t>
            </a:r>
          </a:p>
        </p:txBody>
      </p:sp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5257800" y="2057400"/>
          <a:ext cx="9144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5" name="Equation" r:id="rId15" imgW="494870" imgH="203024" progId="Equation.DSMT4">
                  <p:embed/>
                </p:oleObj>
              </mc:Choice>
              <mc:Fallback>
                <p:oleObj name="Equation" r:id="rId15" imgW="494870" imgH="203024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057400"/>
                        <a:ext cx="91440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/>
          <p:cNvGraphicFramePr>
            <a:graphicFrameLocks noChangeAspect="1"/>
          </p:cNvGraphicFramePr>
          <p:nvPr/>
        </p:nvGraphicFramePr>
        <p:xfrm>
          <a:off x="6248400" y="2057400"/>
          <a:ext cx="53975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6" name="Equation" r:id="rId17" imgW="291973" imgH="203112" progId="Equation.DSMT4">
                  <p:embed/>
                </p:oleObj>
              </mc:Choice>
              <mc:Fallback>
                <p:oleObj name="Equation" r:id="rId17" imgW="291973" imgH="20311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057400"/>
                        <a:ext cx="53975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4876800" y="30480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b)</a:t>
            </a:r>
          </a:p>
        </p:txBody>
      </p:sp>
      <p:graphicFrame>
        <p:nvGraphicFramePr>
          <p:cNvPr id="22544" name="Object 16"/>
          <p:cNvGraphicFramePr>
            <a:graphicFrameLocks noChangeAspect="1"/>
          </p:cNvGraphicFramePr>
          <p:nvPr/>
        </p:nvGraphicFramePr>
        <p:xfrm>
          <a:off x="5257800" y="2819400"/>
          <a:ext cx="86836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7" name="Equation" r:id="rId19" imgW="469696" imgH="304668" progId="Equation.DSMT4">
                  <p:embed/>
                </p:oleObj>
              </mc:Choice>
              <mc:Fallback>
                <p:oleObj name="Equation" r:id="rId19" imgW="469696" imgH="304668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819400"/>
                        <a:ext cx="868363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6" name="Object 18"/>
          <p:cNvGraphicFramePr>
            <a:graphicFrameLocks noChangeAspect="1"/>
          </p:cNvGraphicFramePr>
          <p:nvPr/>
        </p:nvGraphicFramePr>
        <p:xfrm>
          <a:off x="6172200" y="2819400"/>
          <a:ext cx="56356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8" name="Equation" r:id="rId21" imgW="304536" imgH="304536" progId="Equation.DSMT4">
                  <p:embed/>
                </p:oleObj>
              </mc:Choice>
              <mc:Fallback>
                <p:oleObj name="Equation" r:id="rId21" imgW="304536" imgH="30453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819400"/>
                        <a:ext cx="563563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7" name="Object 19"/>
          <p:cNvGraphicFramePr>
            <a:graphicFrameLocks noChangeAspect="1"/>
          </p:cNvGraphicFramePr>
          <p:nvPr/>
        </p:nvGraphicFramePr>
        <p:xfrm>
          <a:off x="6183313" y="3446463"/>
          <a:ext cx="53975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9" name="Equation" r:id="rId23" imgW="291973" imgH="203112" progId="Equation.DSMT4">
                  <p:embed/>
                </p:oleObj>
              </mc:Choice>
              <mc:Fallback>
                <p:oleObj name="Equation" r:id="rId23" imgW="291973" imgH="20311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3313" y="3446463"/>
                        <a:ext cx="539750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4876800" y="41148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c)</a:t>
            </a:r>
          </a:p>
        </p:txBody>
      </p:sp>
      <p:graphicFrame>
        <p:nvGraphicFramePr>
          <p:cNvPr id="22549" name="Object 21"/>
          <p:cNvGraphicFramePr>
            <a:graphicFrameLocks noChangeAspect="1"/>
          </p:cNvGraphicFramePr>
          <p:nvPr/>
        </p:nvGraphicFramePr>
        <p:xfrm>
          <a:off x="5257800" y="3886200"/>
          <a:ext cx="6572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0" name="Equation" r:id="rId25" imgW="355446" imgH="330057" progId="Equation.DSMT4">
                  <p:embed/>
                </p:oleObj>
              </mc:Choice>
              <mc:Fallback>
                <p:oleObj name="Equation" r:id="rId25" imgW="355446" imgH="330057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886200"/>
                        <a:ext cx="657225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0" name="Object 22"/>
          <p:cNvGraphicFramePr>
            <a:graphicFrameLocks noChangeAspect="1"/>
          </p:cNvGraphicFramePr>
          <p:nvPr/>
        </p:nvGraphicFramePr>
        <p:xfrm>
          <a:off x="5943600" y="3886200"/>
          <a:ext cx="72866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1" name="Equation" r:id="rId27" imgW="393359" imgH="304536" progId="Equation.DSMT4">
                  <p:embed/>
                </p:oleObj>
              </mc:Choice>
              <mc:Fallback>
                <p:oleObj name="Equation" r:id="rId27" imgW="393359" imgH="304536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886200"/>
                        <a:ext cx="728663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1" name="Object 23"/>
          <p:cNvGraphicFramePr>
            <a:graphicFrameLocks noChangeAspect="1"/>
          </p:cNvGraphicFramePr>
          <p:nvPr/>
        </p:nvGraphicFramePr>
        <p:xfrm>
          <a:off x="5943600" y="4419600"/>
          <a:ext cx="563563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2" name="Equation" r:id="rId29" imgW="304536" imgH="304536" progId="Equation.DSMT4">
                  <p:embed/>
                </p:oleObj>
              </mc:Choice>
              <mc:Fallback>
                <p:oleObj name="Equation" r:id="rId29" imgW="304536" imgH="304536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419600"/>
                        <a:ext cx="563563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2" name="Object 24"/>
          <p:cNvGraphicFramePr>
            <a:graphicFrameLocks noChangeAspect="1"/>
          </p:cNvGraphicFramePr>
          <p:nvPr/>
        </p:nvGraphicFramePr>
        <p:xfrm>
          <a:off x="5943600" y="5105400"/>
          <a:ext cx="53975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3" name="Equation" r:id="rId31" imgW="291973" imgH="203112" progId="Equation.DSMT4">
                  <p:embed/>
                </p:oleObj>
              </mc:Choice>
              <mc:Fallback>
                <p:oleObj name="Equation" r:id="rId31" imgW="291973" imgH="203112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105400"/>
                        <a:ext cx="53975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53" name="Text Box 25"/>
          <p:cNvSpPr txBox="1">
            <a:spLocks noChangeArrowheads="1"/>
          </p:cNvSpPr>
          <p:nvPr/>
        </p:nvSpPr>
        <p:spPr bwMode="auto">
          <a:xfrm>
            <a:off x="4876800" y="56388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d)</a:t>
            </a:r>
          </a:p>
        </p:txBody>
      </p:sp>
      <p:graphicFrame>
        <p:nvGraphicFramePr>
          <p:cNvPr id="22554" name="Object 26"/>
          <p:cNvGraphicFramePr>
            <a:graphicFrameLocks noChangeAspect="1"/>
          </p:cNvGraphicFramePr>
          <p:nvPr/>
        </p:nvGraphicFramePr>
        <p:xfrm>
          <a:off x="5257800" y="5562600"/>
          <a:ext cx="15240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4" name="Equation" r:id="rId33" imgW="825500" imgH="203200" progId="Equation.DSMT4">
                  <p:embed/>
                </p:oleObj>
              </mc:Choice>
              <mc:Fallback>
                <p:oleObj name="Equation" r:id="rId33" imgW="825500" imgH="2032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562600"/>
                        <a:ext cx="152400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5" name="Object 27"/>
          <p:cNvGraphicFramePr>
            <a:graphicFrameLocks noChangeAspect="1"/>
          </p:cNvGraphicFramePr>
          <p:nvPr/>
        </p:nvGraphicFramePr>
        <p:xfrm>
          <a:off x="6781800" y="5562600"/>
          <a:ext cx="10795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5" name="Equation" r:id="rId35" imgW="583947" imgH="203112" progId="Equation.DSMT4">
                  <p:embed/>
                </p:oleObj>
              </mc:Choice>
              <mc:Fallback>
                <p:oleObj name="Equation" r:id="rId35" imgW="583947" imgH="203112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5562600"/>
                        <a:ext cx="107950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6" name="Object 28"/>
          <p:cNvGraphicFramePr>
            <a:graphicFrameLocks noChangeAspect="1"/>
          </p:cNvGraphicFramePr>
          <p:nvPr/>
        </p:nvGraphicFramePr>
        <p:xfrm>
          <a:off x="6781800" y="5943600"/>
          <a:ext cx="796925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6" name="Equation" r:id="rId37" imgW="431613" imgH="418918" progId="Equation.DSMT4">
                  <p:embed/>
                </p:oleObj>
              </mc:Choice>
              <mc:Fallback>
                <p:oleObj name="Equation" r:id="rId37" imgW="431613" imgH="418918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5943600"/>
                        <a:ext cx="796925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48" name="Picture 29" descr="05-graphing-rational-functions-23"/>
          <p:cNvPicPr>
            <a:picLocks noChangeAspect="1" noChangeArrowheads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9900"/>
            <a:ext cx="1411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9" grpId="0"/>
      <p:bldP spid="22540" grpId="0"/>
      <p:bldP spid="22543" grpId="0"/>
      <p:bldP spid="22548" grpId="0"/>
      <p:bldP spid="225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762000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1A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267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Extending the rules of Indices</a:t>
            </a: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The rules of indices can also be applied to rational numbers (numbers that can be written as a fraction)</a:t>
            </a:r>
            <a:endParaRPr lang="en-GB" altLang="en-US" sz="1600" b="1" u="sng" smtClean="0">
              <a:latin typeface="Comic Sans MS" pitchFamily="66" charset="0"/>
            </a:endParaRP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1F</a:t>
            </a:r>
          </a:p>
        </p:txBody>
      </p: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533400" y="3048000"/>
          <a:ext cx="17764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name="Equation" r:id="rId3" imgW="888614" imgH="203112" progId="Equation.DSMT4">
                  <p:embed/>
                </p:oleObj>
              </mc:Choice>
              <mc:Fallback>
                <p:oleObj name="Equation" r:id="rId3" imgW="888614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177641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533400" y="3505200"/>
          <a:ext cx="18018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Equation" r:id="rId5" imgW="901309" imgH="203112" progId="Equation.DSMT4">
                  <p:embed/>
                </p:oleObj>
              </mc:Choice>
              <mc:Fallback>
                <p:oleObj name="Equation" r:id="rId5" imgW="901309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05200"/>
                        <a:ext cx="180181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533400" y="4038600"/>
          <a:ext cx="1473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6" name="Equation" r:id="rId7" imgW="736600" imgH="228600" progId="Equation.DSMT4">
                  <p:embed/>
                </p:oleObj>
              </mc:Choice>
              <mc:Fallback>
                <p:oleObj name="Equation" r:id="rId7" imgW="7366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038600"/>
                        <a:ext cx="1473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533400" y="4495800"/>
          <a:ext cx="1219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7" name="Equation" r:id="rId9" imgW="609336" imgH="393529" progId="Equation.DSMT4">
                  <p:embed/>
                </p:oleObj>
              </mc:Choice>
              <mc:Fallback>
                <p:oleObj name="Equation" r:id="rId9" imgW="609336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95800"/>
                        <a:ext cx="1219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533400" y="5270500"/>
          <a:ext cx="1143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8" name="Equation" r:id="rId11" imgW="571252" imgH="317362" progId="Equation.DSMT4">
                  <p:embed/>
                </p:oleObj>
              </mc:Choice>
              <mc:Fallback>
                <p:oleObj name="Equation" r:id="rId11" imgW="571252" imgH="31736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270500"/>
                        <a:ext cx="1143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533400" y="5959475"/>
          <a:ext cx="1498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9" name="Equation" r:id="rId13" imgW="748975" imgH="380835" progId="Equation.DSMT4">
                  <p:embed/>
                </p:oleObj>
              </mc:Choice>
              <mc:Fallback>
                <p:oleObj name="Equation" r:id="rId13" imgW="748975" imgH="380835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959475"/>
                        <a:ext cx="1498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4876800" y="16002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Examples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4862513" y="21336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a)</a:t>
            </a:r>
          </a:p>
        </p:txBody>
      </p:sp>
      <p:graphicFrame>
        <p:nvGraphicFramePr>
          <p:cNvPr id="23565" name="Object 13"/>
          <p:cNvGraphicFramePr>
            <a:graphicFrameLocks noChangeAspect="1"/>
          </p:cNvGraphicFramePr>
          <p:nvPr/>
        </p:nvGraphicFramePr>
        <p:xfrm>
          <a:off x="5319713" y="1905000"/>
          <a:ext cx="328612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0" name="Equation" r:id="rId15" imgW="177569" imgH="304404" progId="Equation.DSMT4">
                  <p:embed/>
                </p:oleObj>
              </mc:Choice>
              <mc:Fallback>
                <p:oleObj name="Equation" r:id="rId15" imgW="177569" imgH="304404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9713" y="1905000"/>
                        <a:ext cx="328612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/>
        </p:nvGraphicFramePr>
        <p:xfrm>
          <a:off x="5776913" y="2057400"/>
          <a:ext cx="65722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1" name="Equation" r:id="rId17" imgW="355446" imgH="228501" progId="Equation.DSMT4">
                  <p:embed/>
                </p:oleObj>
              </mc:Choice>
              <mc:Fallback>
                <p:oleObj name="Equation" r:id="rId17" imgW="355446" imgH="228501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3" y="2057400"/>
                        <a:ext cx="657225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0" name="Object 28"/>
          <p:cNvGraphicFramePr>
            <a:graphicFrameLocks noChangeAspect="1"/>
          </p:cNvGraphicFramePr>
          <p:nvPr/>
        </p:nvGraphicFramePr>
        <p:xfrm>
          <a:off x="5776913" y="2514600"/>
          <a:ext cx="422275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2" name="Equation" r:id="rId19" imgW="228402" imgH="177646" progId="Equation.DSMT4">
                  <p:embed/>
                </p:oleObj>
              </mc:Choice>
              <mc:Fallback>
                <p:oleObj name="Equation" r:id="rId19" imgW="228402" imgH="177646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913" y="2514600"/>
                        <a:ext cx="422275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4862513" y="31242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b)</a:t>
            </a:r>
          </a:p>
        </p:txBody>
      </p:sp>
      <p:graphicFrame>
        <p:nvGraphicFramePr>
          <p:cNvPr id="23582" name="Object 30"/>
          <p:cNvGraphicFramePr>
            <a:graphicFrameLocks noChangeAspect="1"/>
          </p:cNvGraphicFramePr>
          <p:nvPr/>
        </p:nvGraphicFramePr>
        <p:xfrm>
          <a:off x="5249863" y="2895600"/>
          <a:ext cx="4699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3" name="Equation" r:id="rId21" imgW="253780" imgH="304536" progId="Equation.DSMT4">
                  <p:embed/>
                </p:oleObj>
              </mc:Choice>
              <mc:Fallback>
                <p:oleObj name="Equation" r:id="rId21" imgW="253780" imgH="304536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9863" y="2895600"/>
                        <a:ext cx="469900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3" name="Object 31"/>
          <p:cNvGraphicFramePr>
            <a:graphicFrameLocks noChangeAspect="1"/>
          </p:cNvGraphicFramePr>
          <p:nvPr/>
        </p:nvGraphicFramePr>
        <p:xfrm>
          <a:off x="5783263" y="3048000"/>
          <a:ext cx="79692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4" name="Equation" r:id="rId23" imgW="431613" imgH="228501" progId="Equation.DSMT4">
                  <p:embed/>
                </p:oleObj>
              </mc:Choice>
              <mc:Fallback>
                <p:oleObj name="Equation" r:id="rId23" imgW="431613" imgH="228501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3263" y="3048000"/>
                        <a:ext cx="796925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4" name="Object 32"/>
          <p:cNvGraphicFramePr>
            <a:graphicFrameLocks noChangeAspect="1"/>
          </p:cNvGraphicFramePr>
          <p:nvPr/>
        </p:nvGraphicFramePr>
        <p:xfrm>
          <a:off x="5772150" y="3505200"/>
          <a:ext cx="444500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5" name="Equation" r:id="rId25" imgW="241091" imgH="164957" progId="Equation.DSMT4">
                  <p:embed/>
                </p:oleObj>
              </mc:Choice>
              <mc:Fallback>
                <p:oleObj name="Equation" r:id="rId25" imgW="241091" imgH="164957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3505200"/>
                        <a:ext cx="444500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4857750" y="41910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c)</a:t>
            </a:r>
          </a:p>
        </p:txBody>
      </p:sp>
      <p:graphicFrame>
        <p:nvGraphicFramePr>
          <p:cNvPr id="23586" name="Object 34"/>
          <p:cNvGraphicFramePr>
            <a:graphicFrameLocks noChangeAspect="1"/>
          </p:cNvGraphicFramePr>
          <p:nvPr/>
        </p:nvGraphicFramePr>
        <p:xfrm>
          <a:off x="5227638" y="3962400"/>
          <a:ext cx="49212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6" name="Equation" r:id="rId27" imgW="266469" imgH="304536" progId="Equation.DSMT4">
                  <p:embed/>
                </p:oleObj>
              </mc:Choice>
              <mc:Fallback>
                <p:oleObj name="Equation" r:id="rId27" imgW="266469" imgH="304536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638" y="3962400"/>
                        <a:ext cx="49212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7" name="Object 35"/>
          <p:cNvGraphicFramePr>
            <a:graphicFrameLocks noChangeAspect="1"/>
          </p:cNvGraphicFramePr>
          <p:nvPr/>
        </p:nvGraphicFramePr>
        <p:xfrm>
          <a:off x="5761038" y="4038600"/>
          <a:ext cx="11017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7" name="Equation" r:id="rId29" imgW="596900" imgH="342900" progId="Equation.DSMT4">
                  <p:embed/>
                </p:oleObj>
              </mc:Choice>
              <mc:Fallback>
                <p:oleObj name="Equation" r:id="rId29" imgW="596900" imgH="3429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1038" y="4038600"/>
                        <a:ext cx="11017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88" name="Object 36"/>
          <p:cNvGraphicFramePr>
            <a:graphicFrameLocks noChangeAspect="1"/>
          </p:cNvGraphicFramePr>
          <p:nvPr/>
        </p:nvGraphicFramePr>
        <p:xfrm>
          <a:off x="5761038" y="4724400"/>
          <a:ext cx="701675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8" name="Equation" r:id="rId31" imgW="380670" imgH="177646" progId="Equation.DSMT4">
                  <p:embed/>
                </p:oleObj>
              </mc:Choice>
              <mc:Fallback>
                <p:oleObj name="Equation" r:id="rId31" imgW="380670" imgH="177646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1038" y="4724400"/>
                        <a:ext cx="701675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4846638" y="54102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d)</a:t>
            </a:r>
          </a:p>
        </p:txBody>
      </p:sp>
      <p:graphicFrame>
        <p:nvGraphicFramePr>
          <p:cNvPr id="23590" name="Object 38"/>
          <p:cNvGraphicFramePr>
            <a:graphicFrameLocks noChangeAspect="1"/>
          </p:cNvGraphicFramePr>
          <p:nvPr/>
        </p:nvGraphicFramePr>
        <p:xfrm>
          <a:off x="5181600" y="5181600"/>
          <a:ext cx="58578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9" name="Equation" r:id="rId33" imgW="317225" imgH="304536" progId="Equation.DSMT4">
                  <p:embed/>
                </p:oleObj>
              </mc:Choice>
              <mc:Fallback>
                <p:oleObj name="Equation" r:id="rId33" imgW="317225" imgH="304536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181600"/>
                        <a:ext cx="585788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91" name="Object 39"/>
          <p:cNvGraphicFramePr>
            <a:graphicFrameLocks noChangeAspect="1"/>
          </p:cNvGraphicFramePr>
          <p:nvPr/>
        </p:nvGraphicFramePr>
        <p:xfrm>
          <a:off x="5943600" y="5181600"/>
          <a:ext cx="774700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0" name="Equation" r:id="rId35" imgW="418918" imgH="495085" progId="Equation.DSMT4">
                  <p:embed/>
                </p:oleObj>
              </mc:Choice>
              <mc:Fallback>
                <p:oleObj name="Equation" r:id="rId35" imgW="418918" imgH="495085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181600"/>
                        <a:ext cx="774700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93" name="Object 41"/>
          <p:cNvGraphicFramePr>
            <a:graphicFrameLocks noChangeAspect="1"/>
          </p:cNvGraphicFramePr>
          <p:nvPr/>
        </p:nvGraphicFramePr>
        <p:xfrm>
          <a:off x="6781800" y="5181600"/>
          <a:ext cx="11731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1" name="Equation" r:id="rId37" imgW="634725" imgH="533169" progId="Equation.DSMT4">
                  <p:embed/>
                </p:oleObj>
              </mc:Choice>
              <mc:Fallback>
                <p:oleObj name="Equation" r:id="rId37" imgW="634725" imgH="533169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5181600"/>
                        <a:ext cx="1173163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94" name="Object 42"/>
          <p:cNvGraphicFramePr>
            <a:graphicFrameLocks noChangeAspect="1"/>
          </p:cNvGraphicFramePr>
          <p:nvPr/>
        </p:nvGraphicFramePr>
        <p:xfrm>
          <a:off x="8001000" y="5181600"/>
          <a:ext cx="72707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2" name="Equation" r:id="rId39" imgW="393529" imgH="393529" progId="Equation.DSMT4">
                  <p:embed/>
                </p:oleObj>
              </mc:Choice>
              <mc:Fallback>
                <p:oleObj name="Equation" r:id="rId39" imgW="393529" imgH="393529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5181600"/>
                        <a:ext cx="72707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773" name="Picture 43" descr="05-graphing-rational-functions-23"/>
          <p:cNvPicPr>
            <a:picLocks noChangeAspect="1" noChangeArrowheads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9900"/>
            <a:ext cx="1411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3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3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3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3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4" grpId="0"/>
      <p:bldP spid="23581" grpId="0"/>
      <p:bldP spid="23585" grpId="0"/>
      <p:bldP spid="2358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267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Extending the rules of Indices</a:t>
            </a: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The rules of indices can also be applied to rational numbers (numbers that can be written as a fraction)</a:t>
            </a:r>
            <a:endParaRPr lang="en-GB" altLang="en-US" sz="1600" b="1" u="sng" smtClean="0">
              <a:latin typeface="Comic Sans MS" pitchFamily="66" charset="0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1F</a:t>
            </a:r>
          </a:p>
        </p:txBody>
      </p: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533400" y="3048000"/>
          <a:ext cx="17764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9" name="Equation" r:id="rId3" imgW="888614" imgH="203112" progId="Equation.DSMT4">
                  <p:embed/>
                </p:oleObj>
              </mc:Choice>
              <mc:Fallback>
                <p:oleObj name="Equation" r:id="rId3" imgW="888614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177641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533400" y="3505200"/>
          <a:ext cx="18018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0" name="Equation" r:id="rId5" imgW="901309" imgH="203112" progId="Equation.DSMT4">
                  <p:embed/>
                </p:oleObj>
              </mc:Choice>
              <mc:Fallback>
                <p:oleObj name="Equation" r:id="rId5" imgW="901309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05200"/>
                        <a:ext cx="180181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533400" y="4038600"/>
          <a:ext cx="1473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1" name="Equation" r:id="rId7" imgW="736600" imgH="228600" progId="Equation.DSMT4">
                  <p:embed/>
                </p:oleObj>
              </mc:Choice>
              <mc:Fallback>
                <p:oleObj name="Equation" r:id="rId7" imgW="7366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038600"/>
                        <a:ext cx="1473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533400" y="4495800"/>
          <a:ext cx="1219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2" name="Equation" r:id="rId9" imgW="609336" imgH="393529" progId="Equation.DSMT4">
                  <p:embed/>
                </p:oleObj>
              </mc:Choice>
              <mc:Fallback>
                <p:oleObj name="Equation" r:id="rId9" imgW="609336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95800"/>
                        <a:ext cx="1219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7" name="Object 9"/>
          <p:cNvGraphicFramePr>
            <a:graphicFrameLocks noChangeAspect="1"/>
          </p:cNvGraphicFramePr>
          <p:nvPr/>
        </p:nvGraphicFramePr>
        <p:xfrm>
          <a:off x="533400" y="5270500"/>
          <a:ext cx="1143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3" name="Equation" r:id="rId11" imgW="571252" imgH="317362" progId="Equation.DSMT4">
                  <p:embed/>
                </p:oleObj>
              </mc:Choice>
              <mc:Fallback>
                <p:oleObj name="Equation" r:id="rId11" imgW="571252" imgH="31736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270500"/>
                        <a:ext cx="1143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8" name="Object 10"/>
          <p:cNvGraphicFramePr>
            <a:graphicFrameLocks noChangeAspect="1"/>
          </p:cNvGraphicFramePr>
          <p:nvPr/>
        </p:nvGraphicFramePr>
        <p:xfrm>
          <a:off x="533400" y="5959475"/>
          <a:ext cx="1498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4" name="Equation" r:id="rId13" imgW="748975" imgH="380835" progId="Equation.DSMT4">
                  <p:embed/>
                </p:oleObj>
              </mc:Choice>
              <mc:Fallback>
                <p:oleObj name="Equation" r:id="rId13" imgW="748975" imgH="380835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959475"/>
                        <a:ext cx="1498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4876800" y="16002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Examples</a:t>
            </a:r>
          </a:p>
        </p:txBody>
      </p:sp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4906963" y="23622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a)</a:t>
            </a:r>
          </a:p>
        </p:txBody>
      </p:sp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5287963" y="2057400"/>
          <a:ext cx="727075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5" name="Equation" r:id="rId15" imgW="393529" imgH="469696" progId="Equation.DSMT4">
                  <p:embed/>
                </p:oleObj>
              </mc:Choice>
              <mc:Fallback>
                <p:oleObj name="Equation" r:id="rId15" imgW="393529" imgH="46969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963" y="2057400"/>
                        <a:ext cx="727075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5" name="Object 29"/>
          <p:cNvGraphicFramePr>
            <a:graphicFrameLocks noChangeAspect="1"/>
          </p:cNvGraphicFramePr>
          <p:nvPr/>
        </p:nvGraphicFramePr>
        <p:xfrm>
          <a:off x="6126163" y="2057400"/>
          <a:ext cx="820737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6" name="Equation" r:id="rId17" imgW="444307" imgH="622030" progId="Equation.DSMT4">
                  <p:embed/>
                </p:oleObj>
              </mc:Choice>
              <mc:Fallback>
                <p:oleObj name="Equation" r:id="rId17" imgW="444307" imgH="62203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6163" y="2057400"/>
                        <a:ext cx="820737" cy="1154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6" name="Object 30"/>
          <p:cNvGraphicFramePr>
            <a:graphicFrameLocks noChangeAspect="1"/>
          </p:cNvGraphicFramePr>
          <p:nvPr/>
        </p:nvGraphicFramePr>
        <p:xfrm>
          <a:off x="6126163" y="3352800"/>
          <a:ext cx="49212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7" name="Equation" r:id="rId19" imgW="266469" imgH="393359" progId="Equation.DSMT4">
                  <p:embed/>
                </p:oleObj>
              </mc:Choice>
              <mc:Fallback>
                <p:oleObj name="Equation" r:id="rId19" imgW="266469" imgH="393359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6163" y="3352800"/>
                        <a:ext cx="492125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07" name="Text Box 31"/>
          <p:cNvSpPr txBox="1">
            <a:spLocks noChangeArrowheads="1"/>
          </p:cNvSpPr>
          <p:nvPr/>
        </p:nvSpPr>
        <p:spPr bwMode="auto">
          <a:xfrm>
            <a:off x="4906963" y="47244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b)</a:t>
            </a:r>
          </a:p>
        </p:txBody>
      </p:sp>
      <p:graphicFrame>
        <p:nvGraphicFramePr>
          <p:cNvPr id="24608" name="Object 32"/>
          <p:cNvGraphicFramePr>
            <a:graphicFrameLocks noChangeAspect="1"/>
          </p:cNvGraphicFramePr>
          <p:nvPr/>
        </p:nvGraphicFramePr>
        <p:xfrm>
          <a:off x="5334000" y="4343400"/>
          <a:ext cx="633413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8" name="Equation" r:id="rId21" imgW="342751" imgH="520474" progId="Equation.DSMT4">
                  <p:embed/>
                </p:oleObj>
              </mc:Choice>
              <mc:Fallback>
                <p:oleObj name="Equation" r:id="rId21" imgW="342751" imgH="520474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343400"/>
                        <a:ext cx="633413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9" name="Object 33"/>
          <p:cNvGraphicFramePr>
            <a:graphicFrameLocks noChangeAspect="1"/>
          </p:cNvGraphicFramePr>
          <p:nvPr/>
        </p:nvGraphicFramePr>
        <p:xfrm>
          <a:off x="6096000" y="4419600"/>
          <a:ext cx="96202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9" name="Equation" r:id="rId23" imgW="520700" imgH="508000" progId="Equation.DSMT4">
                  <p:embed/>
                </p:oleObj>
              </mc:Choice>
              <mc:Fallback>
                <p:oleObj name="Equation" r:id="rId23" imgW="520700" imgH="5080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419600"/>
                        <a:ext cx="96202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10" name="Object 34"/>
          <p:cNvGraphicFramePr>
            <a:graphicFrameLocks noChangeAspect="1"/>
          </p:cNvGraphicFramePr>
          <p:nvPr/>
        </p:nvGraphicFramePr>
        <p:xfrm>
          <a:off x="6096000" y="5410200"/>
          <a:ext cx="49212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0" name="Equation" r:id="rId25" imgW="266469" imgH="393359" progId="Equation.DSMT4">
                  <p:embed/>
                </p:oleObj>
              </mc:Choice>
              <mc:Fallback>
                <p:oleObj name="Equation" r:id="rId25" imgW="266469" imgH="393359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410200"/>
                        <a:ext cx="492125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88" name="Picture 35" descr="05-graphing-rational-functions-23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9900"/>
            <a:ext cx="14112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8" grpId="0"/>
      <p:bldP spid="2460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WordArt 2"/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762000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1G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39624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Surd Manipulation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can use surds to represent exact values.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1G</a:t>
            </a:r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762000" y="2895600"/>
          <a:ext cx="16764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4" name="Equation" r:id="rId3" imgW="977900" imgH="228600" progId="Equation.DSMT4">
                  <p:embed/>
                </p:oleObj>
              </mc:Choice>
              <mc:Fallback>
                <p:oleObj name="Equation" r:id="rId3" imgW="9779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895600"/>
                        <a:ext cx="167640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762000" y="3429000"/>
          <a:ext cx="1458913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5" name="Equation" r:id="rId5" imgW="850900" imgH="228600" progId="Equation.DSMT4">
                  <p:embed/>
                </p:oleObj>
              </mc:Choice>
              <mc:Fallback>
                <p:oleObj name="Equation" r:id="rId5" imgW="8509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429000"/>
                        <a:ext cx="1458913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685800" y="4267200"/>
          <a:ext cx="108902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6" name="Equation" r:id="rId7" imgW="634725" imgH="457002" progId="Equation.DSMT4">
                  <p:embed/>
                </p:oleObj>
              </mc:Choice>
              <mc:Fallback>
                <p:oleObj name="Equation" r:id="rId7" imgW="634725" imgH="45700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267200"/>
                        <a:ext cx="1089025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4876800" y="16002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Examples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4876800" y="1981200"/>
            <a:ext cx="2514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Simplify the following…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4876800" y="25146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a)</a:t>
            </a:r>
          </a:p>
        </p:txBody>
      </p:sp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5334000" y="2438400"/>
          <a:ext cx="50165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7" name="Equation" r:id="rId9" imgW="291847" imgH="215713" progId="Equation.DSMT4">
                  <p:embed/>
                </p:oleObj>
              </mc:Choice>
              <mc:Fallback>
                <p:oleObj name="Equation" r:id="rId9" imgW="291847" imgH="215713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438400"/>
                        <a:ext cx="501650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5856288" y="2438400"/>
          <a:ext cx="113506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" name="Equation" r:id="rId11" imgW="660400" imgH="228600" progId="Equation.DSMT4">
                  <p:embed/>
                </p:oleObj>
              </mc:Choice>
              <mc:Fallback>
                <p:oleObj name="Equation" r:id="rId11" imgW="66040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6288" y="2438400"/>
                        <a:ext cx="113506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5856288" y="2895600"/>
          <a:ext cx="74136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9" name="Equation" r:id="rId13" imgW="431613" imgH="228501" progId="Equation.DSMT4">
                  <p:embed/>
                </p:oleObj>
              </mc:Choice>
              <mc:Fallback>
                <p:oleObj name="Equation" r:id="rId13" imgW="431613" imgH="228501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6288" y="2895600"/>
                        <a:ext cx="74136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4865688" y="35814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b)</a:t>
            </a:r>
          </a:p>
        </p:txBody>
      </p:sp>
      <p:graphicFrame>
        <p:nvGraphicFramePr>
          <p:cNvPr id="26640" name="Object 16"/>
          <p:cNvGraphicFramePr>
            <a:graphicFrameLocks noChangeAspect="1"/>
          </p:cNvGraphicFramePr>
          <p:nvPr/>
        </p:nvGraphicFramePr>
        <p:xfrm>
          <a:off x="5246688" y="3429000"/>
          <a:ext cx="588962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0" name="Equation" r:id="rId15" imgW="342751" imgH="431613" progId="Equation.DSMT4">
                  <p:embed/>
                </p:oleObj>
              </mc:Choice>
              <mc:Fallback>
                <p:oleObj name="Equation" r:id="rId15" imgW="342751" imgH="431613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6688" y="3429000"/>
                        <a:ext cx="588962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3" name="Object 19"/>
          <p:cNvGraphicFramePr>
            <a:graphicFrameLocks noChangeAspect="1"/>
          </p:cNvGraphicFramePr>
          <p:nvPr/>
        </p:nvGraphicFramePr>
        <p:xfrm>
          <a:off x="6008688" y="3429000"/>
          <a:ext cx="117792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1" name="Equation" r:id="rId17" imgW="685800" imgH="431800" progId="Equation.DSMT4">
                  <p:embed/>
                </p:oleObj>
              </mc:Choice>
              <mc:Fallback>
                <p:oleObj name="Equation" r:id="rId17" imgW="685800" imgH="4318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8688" y="3429000"/>
                        <a:ext cx="1177925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4" name="Object 20"/>
          <p:cNvGraphicFramePr>
            <a:graphicFrameLocks noChangeAspect="1"/>
          </p:cNvGraphicFramePr>
          <p:nvPr/>
        </p:nvGraphicFramePr>
        <p:xfrm>
          <a:off x="7380288" y="3429000"/>
          <a:ext cx="785812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2" name="Equation" r:id="rId19" imgW="457200" imgH="431800" progId="Equation.DSMT4">
                  <p:embed/>
                </p:oleObj>
              </mc:Choice>
              <mc:Fallback>
                <p:oleObj name="Equation" r:id="rId19" imgW="457200" imgH="4318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3429000"/>
                        <a:ext cx="785812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5" name="Object 21"/>
          <p:cNvGraphicFramePr>
            <a:graphicFrameLocks noChangeAspect="1"/>
          </p:cNvGraphicFramePr>
          <p:nvPr/>
        </p:nvGraphicFramePr>
        <p:xfrm>
          <a:off x="7380288" y="4267200"/>
          <a:ext cx="61118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3" name="Equation" r:id="rId21" imgW="355446" imgH="228501" progId="Equation.DSMT4">
                  <p:embed/>
                </p:oleObj>
              </mc:Choice>
              <mc:Fallback>
                <p:oleObj name="Equation" r:id="rId21" imgW="355446" imgH="228501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4267200"/>
                        <a:ext cx="611187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4865688" y="49530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c)</a:t>
            </a:r>
          </a:p>
        </p:txBody>
      </p:sp>
      <p:graphicFrame>
        <p:nvGraphicFramePr>
          <p:cNvPr id="26647" name="Object 23"/>
          <p:cNvGraphicFramePr>
            <a:graphicFrameLocks noChangeAspect="1"/>
          </p:cNvGraphicFramePr>
          <p:nvPr/>
        </p:nvGraphicFramePr>
        <p:xfrm>
          <a:off x="5246688" y="4876800"/>
          <a:ext cx="21812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4" name="Equation" r:id="rId23" imgW="1270000" imgH="228600" progId="Equation.DSMT4">
                  <p:embed/>
                </p:oleObj>
              </mc:Choice>
              <mc:Fallback>
                <p:oleObj name="Equation" r:id="rId23" imgW="1270000" imgH="228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6688" y="4876800"/>
                        <a:ext cx="21812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8" name="Object 24"/>
          <p:cNvGraphicFramePr>
            <a:graphicFrameLocks noChangeAspect="1"/>
          </p:cNvGraphicFramePr>
          <p:nvPr/>
        </p:nvGraphicFramePr>
        <p:xfrm>
          <a:off x="5703888" y="5257800"/>
          <a:ext cx="10255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5" name="Equation" r:id="rId25" imgW="596900" imgH="228600" progId="Equation.DSMT4">
                  <p:embed/>
                </p:oleObj>
              </mc:Choice>
              <mc:Fallback>
                <p:oleObj name="Equation" r:id="rId25" imgW="596900" imgH="2286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888" y="5257800"/>
                        <a:ext cx="10255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9" name="Object 25"/>
          <p:cNvGraphicFramePr>
            <a:graphicFrameLocks noChangeAspect="1"/>
          </p:cNvGraphicFramePr>
          <p:nvPr/>
        </p:nvGraphicFramePr>
        <p:xfrm>
          <a:off x="6694488" y="5257800"/>
          <a:ext cx="10255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6" name="Equation" r:id="rId27" imgW="596900" imgH="228600" progId="Equation.DSMT4">
                  <p:embed/>
                </p:oleObj>
              </mc:Choice>
              <mc:Fallback>
                <p:oleObj name="Equation" r:id="rId27" imgW="596900" imgH="2286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4488" y="5257800"/>
                        <a:ext cx="10255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0" name="Object 26"/>
          <p:cNvGraphicFramePr>
            <a:graphicFrameLocks noChangeAspect="1"/>
          </p:cNvGraphicFramePr>
          <p:nvPr/>
        </p:nvGraphicFramePr>
        <p:xfrm>
          <a:off x="5018088" y="5257800"/>
          <a:ext cx="74136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7" name="Equation" r:id="rId29" imgW="431613" imgH="228501" progId="Equation.DSMT4">
                  <p:embed/>
                </p:oleObj>
              </mc:Choice>
              <mc:Fallback>
                <p:oleObj name="Equation" r:id="rId29" imgW="431613" imgH="228501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5257800"/>
                        <a:ext cx="74136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1" name="Object 27"/>
          <p:cNvGraphicFramePr>
            <a:graphicFrameLocks noChangeAspect="1"/>
          </p:cNvGraphicFramePr>
          <p:nvPr/>
        </p:nvGraphicFramePr>
        <p:xfrm>
          <a:off x="5703888" y="5715000"/>
          <a:ext cx="67627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8" name="Equation" r:id="rId31" imgW="393529" imgH="228501" progId="Equation.DSMT4">
                  <p:embed/>
                </p:oleObj>
              </mc:Choice>
              <mc:Fallback>
                <p:oleObj name="Equation" r:id="rId31" imgW="393529" imgH="228501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888" y="5715000"/>
                        <a:ext cx="67627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2" name="Object 28"/>
          <p:cNvGraphicFramePr>
            <a:graphicFrameLocks noChangeAspect="1"/>
          </p:cNvGraphicFramePr>
          <p:nvPr/>
        </p:nvGraphicFramePr>
        <p:xfrm>
          <a:off x="6389688" y="5715000"/>
          <a:ext cx="6969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9" name="Equation" r:id="rId33" imgW="406224" imgH="228501" progId="Equation.DSMT4">
                  <p:embed/>
                </p:oleObj>
              </mc:Choice>
              <mc:Fallback>
                <p:oleObj name="Equation" r:id="rId33" imgW="406224" imgH="228501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9688" y="5715000"/>
                        <a:ext cx="69691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3" name="Object 29"/>
          <p:cNvGraphicFramePr>
            <a:graphicFrameLocks noChangeAspect="1"/>
          </p:cNvGraphicFramePr>
          <p:nvPr/>
        </p:nvGraphicFramePr>
        <p:xfrm>
          <a:off x="5018088" y="5715000"/>
          <a:ext cx="74136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0" name="Equation" r:id="rId35" imgW="431613" imgH="228501" progId="Equation.DSMT4">
                  <p:embed/>
                </p:oleObj>
              </mc:Choice>
              <mc:Fallback>
                <p:oleObj name="Equation" r:id="rId35" imgW="431613" imgH="228501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5715000"/>
                        <a:ext cx="74136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4" name="Object 30"/>
          <p:cNvGraphicFramePr>
            <a:graphicFrameLocks noChangeAspect="1"/>
          </p:cNvGraphicFramePr>
          <p:nvPr/>
        </p:nvGraphicFramePr>
        <p:xfrm>
          <a:off x="5029200" y="6172200"/>
          <a:ext cx="719138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1" name="Equation" r:id="rId36" imgW="419100" imgH="228600" progId="Equation.DSMT4">
                  <p:embed/>
                </p:oleObj>
              </mc:Choice>
              <mc:Fallback>
                <p:oleObj name="Equation" r:id="rId36" imgW="419100" imgH="2286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6172200"/>
                        <a:ext cx="719138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6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3" grpId="0"/>
      <p:bldP spid="26634" grpId="0"/>
      <p:bldP spid="26635" grpId="0"/>
      <p:bldP spid="26639" grpId="0"/>
      <p:bldP spid="2664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WordArt 2"/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762000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1H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39624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Rationalising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Rationalising is the process where a Surd is moved from the bottom of a fraction, to the top.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1H</a:t>
            </a:r>
          </a:p>
        </p:txBody>
      </p:sp>
      <p:graphicFrame>
        <p:nvGraphicFramePr>
          <p:cNvPr id="28700" name="Object 28"/>
          <p:cNvGraphicFramePr>
            <a:graphicFrameLocks noChangeAspect="1"/>
          </p:cNvGraphicFramePr>
          <p:nvPr/>
        </p:nvGraphicFramePr>
        <p:xfrm>
          <a:off x="762000" y="3200400"/>
          <a:ext cx="41116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9" name="Equation" r:id="rId3" imgW="253890" imgH="418918" progId="Equation.DSMT4">
                  <p:embed/>
                </p:oleObj>
              </mc:Choice>
              <mc:Fallback>
                <p:oleObj name="Equation" r:id="rId3" imgW="253890" imgH="418918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200400"/>
                        <a:ext cx="411163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1" name="Object 29"/>
          <p:cNvGraphicFramePr>
            <a:graphicFrameLocks noChangeAspect="1"/>
          </p:cNvGraphicFramePr>
          <p:nvPr/>
        </p:nvGraphicFramePr>
        <p:xfrm>
          <a:off x="609600" y="4114800"/>
          <a:ext cx="76041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0" name="Equation" r:id="rId5" imgW="469900" imgH="419100" progId="Equation.DSMT4">
                  <p:embed/>
                </p:oleObj>
              </mc:Choice>
              <mc:Fallback>
                <p:oleObj name="Equation" r:id="rId5" imgW="469900" imgH="4191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14800"/>
                        <a:ext cx="760413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02" name="Object 30"/>
          <p:cNvGraphicFramePr>
            <a:graphicFrameLocks noChangeAspect="1"/>
          </p:cNvGraphicFramePr>
          <p:nvPr/>
        </p:nvGraphicFramePr>
        <p:xfrm>
          <a:off x="619125" y="5105400"/>
          <a:ext cx="73977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1" name="Equation" r:id="rId7" imgW="457200" imgH="419100" progId="Equation.DSMT4">
                  <p:embed/>
                </p:oleObj>
              </mc:Choice>
              <mc:Fallback>
                <p:oleObj name="Equation" r:id="rId7" imgW="457200" imgH="4191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" y="5105400"/>
                        <a:ext cx="739775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03" name="Line 31"/>
          <p:cNvSpPr>
            <a:spLocks noChangeShapeType="1"/>
          </p:cNvSpPr>
          <p:nvPr/>
        </p:nvSpPr>
        <p:spPr bwMode="auto">
          <a:xfrm>
            <a:off x="1676400" y="3657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706" name="Text Box 34"/>
          <p:cNvSpPr txBox="1">
            <a:spLocks noChangeArrowheads="1"/>
          </p:cNvSpPr>
          <p:nvPr/>
        </p:nvSpPr>
        <p:spPr bwMode="auto">
          <a:xfrm>
            <a:off x="1447800" y="32004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latin typeface="Comic Sans MS" pitchFamily="66" charset="0"/>
              </a:rPr>
              <a:t>Multiply top and bottom by</a:t>
            </a:r>
          </a:p>
        </p:txBody>
      </p:sp>
      <p:sp>
        <p:nvSpPr>
          <p:cNvPr id="28707" name="Line 35"/>
          <p:cNvSpPr>
            <a:spLocks noChangeShapeType="1"/>
          </p:cNvSpPr>
          <p:nvPr/>
        </p:nvSpPr>
        <p:spPr bwMode="auto">
          <a:xfrm>
            <a:off x="1676400" y="4572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708" name="Text Box 36"/>
          <p:cNvSpPr txBox="1">
            <a:spLocks noChangeArrowheads="1"/>
          </p:cNvSpPr>
          <p:nvPr/>
        </p:nvSpPr>
        <p:spPr bwMode="auto">
          <a:xfrm>
            <a:off x="1447800" y="41148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latin typeface="Comic Sans MS" pitchFamily="66" charset="0"/>
              </a:rPr>
              <a:t>Multiply top and bottom by</a:t>
            </a:r>
          </a:p>
        </p:txBody>
      </p:sp>
      <p:sp>
        <p:nvSpPr>
          <p:cNvPr id="28709" name="Line 37"/>
          <p:cNvSpPr>
            <a:spLocks noChangeShapeType="1"/>
          </p:cNvSpPr>
          <p:nvPr/>
        </p:nvSpPr>
        <p:spPr bwMode="auto">
          <a:xfrm>
            <a:off x="16764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710" name="Text Box 38"/>
          <p:cNvSpPr txBox="1">
            <a:spLocks noChangeArrowheads="1"/>
          </p:cNvSpPr>
          <p:nvPr/>
        </p:nvSpPr>
        <p:spPr bwMode="auto">
          <a:xfrm>
            <a:off x="1447800" y="5181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latin typeface="Comic Sans MS" pitchFamily="66" charset="0"/>
              </a:rPr>
              <a:t>Multiply top and bottom by</a:t>
            </a:r>
          </a:p>
        </p:txBody>
      </p:sp>
      <p:graphicFrame>
        <p:nvGraphicFramePr>
          <p:cNvPr id="28711" name="Object 39"/>
          <p:cNvGraphicFramePr>
            <a:graphicFrameLocks noChangeAspect="1"/>
          </p:cNvGraphicFramePr>
          <p:nvPr/>
        </p:nvGraphicFramePr>
        <p:xfrm>
          <a:off x="3124200" y="3352800"/>
          <a:ext cx="45720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2" name="Equation" r:id="rId9" imgW="241300" imgH="228600" progId="Equation.DSMT4">
                  <p:embed/>
                </p:oleObj>
              </mc:Choice>
              <mc:Fallback>
                <p:oleObj name="Equation" r:id="rId9" imgW="241300" imgH="2286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352800"/>
                        <a:ext cx="457200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2" name="Object 40"/>
          <p:cNvGraphicFramePr>
            <a:graphicFrameLocks noChangeAspect="1"/>
          </p:cNvGraphicFramePr>
          <p:nvPr/>
        </p:nvGraphicFramePr>
        <p:xfrm>
          <a:off x="2971800" y="4343400"/>
          <a:ext cx="8413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3" name="Equation" r:id="rId11" imgW="444307" imgH="228501" progId="Equation.DSMT4">
                  <p:embed/>
                </p:oleObj>
              </mc:Choice>
              <mc:Fallback>
                <p:oleObj name="Equation" r:id="rId11" imgW="444307" imgH="228501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343400"/>
                        <a:ext cx="841375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3" name="Object 41"/>
          <p:cNvGraphicFramePr>
            <a:graphicFrameLocks noChangeAspect="1"/>
          </p:cNvGraphicFramePr>
          <p:nvPr/>
        </p:nvGraphicFramePr>
        <p:xfrm>
          <a:off x="2971800" y="5410200"/>
          <a:ext cx="8413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4" name="Equation" r:id="rId13" imgW="444307" imgH="228501" progId="Equation.DSMT4">
                  <p:embed/>
                </p:oleObj>
              </mc:Choice>
              <mc:Fallback>
                <p:oleObj name="Equation" r:id="rId13" imgW="444307" imgH="228501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410200"/>
                        <a:ext cx="841375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14" name="Text Box 42"/>
          <p:cNvSpPr txBox="1">
            <a:spLocks noChangeArrowheads="1"/>
          </p:cNvSpPr>
          <p:nvPr/>
        </p:nvSpPr>
        <p:spPr bwMode="auto">
          <a:xfrm>
            <a:off x="4876800" y="16002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Examples</a:t>
            </a:r>
          </a:p>
        </p:txBody>
      </p:sp>
      <p:sp>
        <p:nvSpPr>
          <p:cNvPr id="28715" name="Text Box 43"/>
          <p:cNvSpPr txBox="1">
            <a:spLocks noChangeArrowheads="1"/>
          </p:cNvSpPr>
          <p:nvPr/>
        </p:nvSpPr>
        <p:spPr bwMode="auto">
          <a:xfrm>
            <a:off x="4876800" y="1981200"/>
            <a:ext cx="297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Rationalise the following…</a:t>
            </a:r>
          </a:p>
        </p:txBody>
      </p:sp>
      <p:sp>
        <p:nvSpPr>
          <p:cNvPr id="28716" name="Text Box 44"/>
          <p:cNvSpPr txBox="1">
            <a:spLocks noChangeArrowheads="1"/>
          </p:cNvSpPr>
          <p:nvPr/>
        </p:nvSpPr>
        <p:spPr bwMode="auto">
          <a:xfrm>
            <a:off x="4845050" y="25908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a)</a:t>
            </a:r>
          </a:p>
        </p:txBody>
      </p:sp>
      <p:graphicFrame>
        <p:nvGraphicFramePr>
          <p:cNvPr id="28717" name="Object 45"/>
          <p:cNvGraphicFramePr>
            <a:graphicFrameLocks noChangeAspect="1"/>
          </p:cNvGraphicFramePr>
          <p:nvPr/>
        </p:nvGraphicFramePr>
        <p:xfrm>
          <a:off x="5334000" y="2341563"/>
          <a:ext cx="436563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5" name="Equation" r:id="rId15" imgW="253890" imgH="418918" progId="Equation.DSMT4">
                  <p:embed/>
                </p:oleObj>
              </mc:Choice>
              <mc:Fallback>
                <p:oleObj name="Equation" r:id="rId15" imgW="253890" imgH="418918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341563"/>
                        <a:ext cx="436563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8" name="Object 46"/>
          <p:cNvGraphicFramePr>
            <a:graphicFrameLocks noChangeAspect="1"/>
          </p:cNvGraphicFramePr>
          <p:nvPr/>
        </p:nvGraphicFramePr>
        <p:xfrm>
          <a:off x="5791200" y="2265363"/>
          <a:ext cx="588963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6" name="Equation" r:id="rId17" imgW="342751" imgH="457002" progId="Equation.DSMT4">
                  <p:embed/>
                </p:oleObj>
              </mc:Choice>
              <mc:Fallback>
                <p:oleObj name="Equation" r:id="rId17" imgW="342751" imgH="457002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265363"/>
                        <a:ext cx="588963" cy="78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19" name="Object 47"/>
          <p:cNvGraphicFramePr>
            <a:graphicFrameLocks noChangeAspect="1"/>
          </p:cNvGraphicFramePr>
          <p:nvPr/>
        </p:nvGraphicFramePr>
        <p:xfrm>
          <a:off x="6477000" y="2265363"/>
          <a:ext cx="655638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7" name="Equation" r:id="rId19" imgW="381000" imgH="457200" progId="Equation.DSMT4">
                  <p:embed/>
                </p:oleObj>
              </mc:Choice>
              <mc:Fallback>
                <p:oleObj name="Equation" r:id="rId19" imgW="381000" imgH="4572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65363"/>
                        <a:ext cx="655638" cy="78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20" name="Object 48"/>
          <p:cNvGraphicFramePr>
            <a:graphicFrameLocks noChangeAspect="1"/>
          </p:cNvGraphicFramePr>
          <p:nvPr/>
        </p:nvGraphicFramePr>
        <p:xfrm>
          <a:off x="6477000" y="3200400"/>
          <a:ext cx="63341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8" name="Equation" r:id="rId21" imgW="368140" imgH="431613" progId="Equation.DSMT4">
                  <p:embed/>
                </p:oleObj>
              </mc:Choice>
              <mc:Fallback>
                <p:oleObj name="Equation" r:id="rId21" imgW="368140" imgH="431613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200400"/>
                        <a:ext cx="633413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6888" name="Picture 55" descr="05-graphing-rational-functions-23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38" y="439738"/>
            <a:ext cx="1411287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0" dur="5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8" dur="5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8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8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8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03" grpId="0" animBg="1"/>
      <p:bldP spid="28706" grpId="0"/>
      <p:bldP spid="28707" grpId="0" animBg="1"/>
      <p:bldP spid="28708" grpId="0"/>
      <p:bldP spid="28709" grpId="0" animBg="1"/>
      <p:bldP spid="28710" grpId="0"/>
      <p:bldP spid="28714" grpId="0"/>
      <p:bldP spid="28715" grpId="0"/>
      <p:bldP spid="2871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39624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Rationalising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Rationalising is the process where a Surd is moved from the bottom of a fraction, to the top.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1H</a:t>
            </a:r>
          </a:p>
        </p:txBody>
      </p:sp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762000" y="3200400"/>
          <a:ext cx="41116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3" name="Equation" r:id="rId3" imgW="253890" imgH="418918" progId="Equation.DSMT4">
                  <p:embed/>
                </p:oleObj>
              </mc:Choice>
              <mc:Fallback>
                <p:oleObj name="Equation" r:id="rId3" imgW="253890" imgH="418918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200400"/>
                        <a:ext cx="411163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609600" y="4114800"/>
          <a:ext cx="76041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4" name="Equation" r:id="rId5" imgW="469900" imgH="419100" progId="Equation.DSMT4">
                  <p:embed/>
                </p:oleObj>
              </mc:Choice>
              <mc:Fallback>
                <p:oleObj name="Equation" r:id="rId5" imgW="469900" imgH="419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14800"/>
                        <a:ext cx="760413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619125" y="5105400"/>
          <a:ext cx="73977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5" name="Equation" r:id="rId7" imgW="457200" imgH="419100" progId="Equation.DSMT4">
                  <p:embed/>
                </p:oleObj>
              </mc:Choice>
              <mc:Fallback>
                <p:oleObj name="Equation" r:id="rId7" imgW="457200" imgH="419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" y="5105400"/>
                        <a:ext cx="739775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6" name="Line 8"/>
          <p:cNvSpPr>
            <a:spLocks noChangeShapeType="1"/>
          </p:cNvSpPr>
          <p:nvPr/>
        </p:nvSpPr>
        <p:spPr bwMode="auto">
          <a:xfrm>
            <a:off x="1676400" y="3657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1447800" y="32004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latin typeface="Comic Sans MS" pitchFamily="66" charset="0"/>
              </a:rPr>
              <a:t>Multiply top and bottom by</a:t>
            </a:r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>
            <a:off x="1676400" y="4572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1447800" y="41148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latin typeface="Comic Sans MS" pitchFamily="66" charset="0"/>
              </a:rPr>
              <a:t>Multiply top and bottom by</a:t>
            </a:r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>
            <a:off x="16764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1447800" y="5181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latin typeface="Comic Sans MS" pitchFamily="66" charset="0"/>
              </a:rPr>
              <a:t>Multiply top and bottom by</a:t>
            </a:r>
          </a:p>
        </p:txBody>
      </p:sp>
      <p:graphicFrame>
        <p:nvGraphicFramePr>
          <p:cNvPr id="37902" name="Object 14"/>
          <p:cNvGraphicFramePr>
            <a:graphicFrameLocks noChangeAspect="1"/>
          </p:cNvGraphicFramePr>
          <p:nvPr/>
        </p:nvGraphicFramePr>
        <p:xfrm>
          <a:off x="3124200" y="3352800"/>
          <a:ext cx="45720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6" name="Equation" r:id="rId9" imgW="241300" imgH="228600" progId="Equation.DSMT4">
                  <p:embed/>
                </p:oleObj>
              </mc:Choice>
              <mc:Fallback>
                <p:oleObj name="Equation" r:id="rId9" imgW="24130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352800"/>
                        <a:ext cx="457200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3" name="Object 15"/>
          <p:cNvGraphicFramePr>
            <a:graphicFrameLocks noChangeAspect="1"/>
          </p:cNvGraphicFramePr>
          <p:nvPr/>
        </p:nvGraphicFramePr>
        <p:xfrm>
          <a:off x="2971800" y="4343400"/>
          <a:ext cx="8413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7" name="Equation" r:id="rId11" imgW="444307" imgH="228501" progId="Equation.DSMT4">
                  <p:embed/>
                </p:oleObj>
              </mc:Choice>
              <mc:Fallback>
                <p:oleObj name="Equation" r:id="rId11" imgW="444307" imgH="228501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343400"/>
                        <a:ext cx="841375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4" name="Object 16"/>
          <p:cNvGraphicFramePr>
            <a:graphicFrameLocks noChangeAspect="1"/>
          </p:cNvGraphicFramePr>
          <p:nvPr/>
        </p:nvGraphicFramePr>
        <p:xfrm>
          <a:off x="2971800" y="5410200"/>
          <a:ext cx="8413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8" name="Equation" r:id="rId13" imgW="444307" imgH="228501" progId="Equation.DSMT4">
                  <p:embed/>
                </p:oleObj>
              </mc:Choice>
              <mc:Fallback>
                <p:oleObj name="Equation" r:id="rId13" imgW="444307" imgH="228501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410200"/>
                        <a:ext cx="841375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05" name="Text Box 17"/>
          <p:cNvSpPr txBox="1">
            <a:spLocks noChangeArrowheads="1"/>
          </p:cNvSpPr>
          <p:nvPr/>
        </p:nvSpPr>
        <p:spPr bwMode="auto">
          <a:xfrm>
            <a:off x="4876800" y="16002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Examples</a:t>
            </a:r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4876800" y="1981200"/>
            <a:ext cx="297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Rationalise the following…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4845050" y="26670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b)</a:t>
            </a:r>
          </a:p>
        </p:txBody>
      </p:sp>
      <p:graphicFrame>
        <p:nvGraphicFramePr>
          <p:cNvPr id="29716" name="Object 20"/>
          <p:cNvGraphicFramePr>
            <a:graphicFrameLocks noChangeAspect="1"/>
          </p:cNvGraphicFramePr>
          <p:nvPr/>
        </p:nvGraphicFramePr>
        <p:xfrm>
          <a:off x="5257800" y="2438400"/>
          <a:ext cx="1004888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9" name="Equation" r:id="rId15" imgW="583947" imgH="507780" progId="Equation.DSMT4">
                  <p:embed/>
                </p:oleObj>
              </mc:Choice>
              <mc:Fallback>
                <p:oleObj name="Equation" r:id="rId15" imgW="583947" imgH="5077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438400"/>
                        <a:ext cx="1004888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20" name="Object 24"/>
          <p:cNvGraphicFramePr>
            <a:graphicFrameLocks noChangeAspect="1"/>
          </p:cNvGraphicFramePr>
          <p:nvPr/>
        </p:nvGraphicFramePr>
        <p:xfrm>
          <a:off x="6324600" y="2286000"/>
          <a:ext cx="1157288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0" name="Equation" r:id="rId17" imgW="672808" imgH="609336" progId="Equation.DSMT4">
                  <p:embed/>
                </p:oleObj>
              </mc:Choice>
              <mc:Fallback>
                <p:oleObj name="Equation" r:id="rId17" imgW="672808" imgH="609336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286000"/>
                        <a:ext cx="1157288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21" name="Object 25"/>
          <p:cNvGraphicFramePr>
            <a:graphicFrameLocks noChangeAspect="1"/>
          </p:cNvGraphicFramePr>
          <p:nvPr/>
        </p:nvGraphicFramePr>
        <p:xfrm>
          <a:off x="4876800" y="3352800"/>
          <a:ext cx="2117725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1" name="Equation" r:id="rId19" imgW="1231366" imgH="609336" progId="Equation.DSMT4">
                  <p:embed/>
                </p:oleObj>
              </mc:Choice>
              <mc:Fallback>
                <p:oleObj name="Equation" r:id="rId19" imgW="1231366" imgH="609336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352800"/>
                        <a:ext cx="2117725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22" name="Object 26"/>
          <p:cNvGraphicFramePr>
            <a:graphicFrameLocks noChangeAspect="1"/>
          </p:cNvGraphicFramePr>
          <p:nvPr/>
        </p:nvGraphicFramePr>
        <p:xfrm>
          <a:off x="4876800" y="4735513"/>
          <a:ext cx="165893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2" name="Equation" r:id="rId21" imgW="964781" imgH="304668" progId="Equation.DSMT4">
                  <p:embed/>
                </p:oleObj>
              </mc:Choice>
              <mc:Fallback>
                <p:oleObj name="Equation" r:id="rId21" imgW="964781" imgH="304668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735513"/>
                        <a:ext cx="1658938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23" name="Arc 27"/>
          <p:cNvSpPr>
            <a:spLocks/>
          </p:cNvSpPr>
          <p:nvPr/>
        </p:nvSpPr>
        <p:spPr bwMode="auto">
          <a:xfrm rot="16200000" flipH="1">
            <a:off x="5580063" y="3944937"/>
            <a:ext cx="268288" cy="912813"/>
          </a:xfrm>
          <a:custGeom>
            <a:avLst/>
            <a:gdLst>
              <a:gd name="T0" fmla="*/ 3872601 w 21600"/>
              <a:gd name="T1" fmla="*/ 0 h 43104"/>
              <a:gd name="T2" fmla="*/ 367940 w 21600"/>
              <a:gd name="T3" fmla="*/ 409364611 h 43104"/>
              <a:gd name="T4" fmla="*/ 0 w 21600"/>
              <a:gd name="T5" fmla="*/ 204235852 h 43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04" fill="none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</a:path>
              <a:path w="21600" h="43104" stroke="0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  <a:lnTo>
                  <a:pt x="0" y="21505"/>
                </a:lnTo>
                <a:lnTo>
                  <a:pt x="2021" y="-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24" name="Arc 28"/>
          <p:cNvSpPr>
            <a:spLocks/>
          </p:cNvSpPr>
          <p:nvPr/>
        </p:nvSpPr>
        <p:spPr bwMode="auto">
          <a:xfrm rot="16200000" flipH="1">
            <a:off x="6113463" y="3944937"/>
            <a:ext cx="268288" cy="912813"/>
          </a:xfrm>
          <a:custGeom>
            <a:avLst/>
            <a:gdLst>
              <a:gd name="T0" fmla="*/ 3872601 w 21600"/>
              <a:gd name="T1" fmla="*/ 0 h 43104"/>
              <a:gd name="T2" fmla="*/ 367940 w 21600"/>
              <a:gd name="T3" fmla="*/ 409364611 h 43104"/>
              <a:gd name="T4" fmla="*/ 0 w 21600"/>
              <a:gd name="T5" fmla="*/ 204235852 h 43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04" fill="none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</a:path>
              <a:path w="21600" h="43104" stroke="0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  <a:lnTo>
                  <a:pt x="0" y="21505"/>
                </a:lnTo>
                <a:lnTo>
                  <a:pt x="2021" y="-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25" name="Arc 29"/>
          <p:cNvSpPr>
            <a:spLocks/>
          </p:cNvSpPr>
          <p:nvPr/>
        </p:nvSpPr>
        <p:spPr bwMode="auto">
          <a:xfrm rot="16200000" flipH="1">
            <a:off x="5847556" y="3677444"/>
            <a:ext cx="268288" cy="1447800"/>
          </a:xfrm>
          <a:custGeom>
            <a:avLst/>
            <a:gdLst>
              <a:gd name="T0" fmla="*/ 3872601 w 21600"/>
              <a:gd name="T1" fmla="*/ 0 h 43104"/>
              <a:gd name="T2" fmla="*/ 367940 w 21600"/>
              <a:gd name="T3" fmla="*/ 1633392550 h 43104"/>
              <a:gd name="T4" fmla="*/ 0 w 21600"/>
              <a:gd name="T5" fmla="*/ 814914874 h 43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04" fill="none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</a:path>
              <a:path w="21600" h="43104" stroke="0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  <a:lnTo>
                  <a:pt x="0" y="21505"/>
                </a:lnTo>
                <a:lnTo>
                  <a:pt x="2021" y="-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26" name="Arc 30"/>
          <p:cNvSpPr>
            <a:spLocks/>
          </p:cNvSpPr>
          <p:nvPr/>
        </p:nvSpPr>
        <p:spPr bwMode="auto">
          <a:xfrm rot="16200000" flipH="1">
            <a:off x="5847556" y="4210844"/>
            <a:ext cx="268288" cy="381000"/>
          </a:xfrm>
          <a:custGeom>
            <a:avLst/>
            <a:gdLst>
              <a:gd name="T0" fmla="*/ 3872601 w 21600"/>
              <a:gd name="T1" fmla="*/ 0 h 43104"/>
              <a:gd name="T2" fmla="*/ 367940 w 21600"/>
              <a:gd name="T3" fmla="*/ 29767322 h 43104"/>
              <a:gd name="T4" fmla="*/ 0 w 21600"/>
              <a:gd name="T5" fmla="*/ 14851239 h 43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04" fill="none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</a:path>
              <a:path w="21600" h="43104" stroke="0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  <a:lnTo>
                  <a:pt x="0" y="21505"/>
                </a:lnTo>
                <a:lnTo>
                  <a:pt x="2021" y="-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29727" name="Object 31"/>
          <p:cNvGraphicFramePr>
            <a:graphicFrameLocks noChangeAspect="1"/>
          </p:cNvGraphicFramePr>
          <p:nvPr/>
        </p:nvGraphicFramePr>
        <p:xfrm>
          <a:off x="5186363" y="5345113"/>
          <a:ext cx="19685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3" name="Equation" r:id="rId23" imgW="114102" imgH="177492" progId="Equation.DSMT4">
                  <p:embed/>
                </p:oleObj>
              </mc:Choice>
              <mc:Fallback>
                <p:oleObj name="Equation" r:id="rId23" imgW="114102" imgH="177492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6363" y="5345113"/>
                        <a:ext cx="196850" cy="30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28" name="Object 32"/>
          <p:cNvGraphicFramePr>
            <a:graphicFrameLocks noChangeAspect="1"/>
          </p:cNvGraphicFramePr>
          <p:nvPr/>
        </p:nvGraphicFramePr>
        <p:xfrm>
          <a:off x="5338763" y="5345113"/>
          <a:ext cx="350837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4" name="Equation" r:id="rId25" imgW="203024" imgH="164957" progId="Equation.DSMT4">
                  <p:embed/>
                </p:oleObj>
              </mc:Choice>
              <mc:Fallback>
                <p:oleObj name="Equation" r:id="rId25" imgW="203024" imgH="164957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763" y="5345113"/>
                        <a:ext cx="350837" cy="280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29" name="Object 33"/>
          <p:cNvGraphicFramePr>
            <a:graphicFrameLocks noChangeAspect="1"/>
          </p:cNvGraphicFramePr>
          <p:nvPr/>
        </p:nvGraphicFramePr>
        <p:xfrm>
          <a:off x="5635625" y="5286375"/>
          <a:ext cx="738188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5" name="Equation" r:id="rId27" imgW="393359" imgH="215713" progId="Equation.DSMT4">
                  <p:embed/>
                </p:oleObj>
              </mc:Choice>
              <mc:Fallback>
                <p:oleObj name="Equation" r:id="rId27" imgW="393359" imgH="215713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625" y="5286375"/>
                        <a:ext cx="738188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30" name="Object 34"/>
          <p:cNvGraphicFramePr>
            <a:graphicFrameLocks noChangeAspect="1"/>
          </p:cNvGraphicFramePr>
          <p:nvPr/>
        </p:nvGraphicFramePr>
        <p:xfrm>
          <a:off x="6321425" y="5286375"/>
          <a:ext cx="738188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6" name="Equation" r:id="rId29" imgW="393359" imgH="215713" progId="Equation.DSMT4">
                  <p:embed/>
                </p:oleObj>
              </mc:Choice>
              <mc:Fallback>
                <p:oleObj name="Equation" r:id="rId29" imgW="393359" imgH="215713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1425" y="5286375"/>
                        <a:ext cx="738188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31" name="Line 35"/>
          <p:cNvSpPr>
            <a:spLocks noChangeShapeType="1"/>
          </p:cNvSpPr>
          <p:nvPr/>
        </p:nvSpPr>
        <p:spPr bwMode="auto">
          <a:xfrm>
            <a:off x="5130800" y="5233988"/>
            <a:ext cx="1871663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9732" name="Object 36"/>
          <p:cNvGraphicFramePr>
            <a:graphicFrameLocks noChangeAspect="1"/>
          </p:cNvGraphicFramePr>
          <p:nvPr/>
        </p:nvGraphicFramePr>
        <p:xfrm>
          <a:off x="4856163" y="5805488"/>
          <a:ext cx="1200150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7" name="Equation" r:id="rId31" imgW="698197" imgH="495085" progId="Equation.DSMT4">
                  <p:embed/>
                </p:oleObj>
              </mc:Choice>
              <mc:Fallback>
                <p:oleObj name="Equation" r:id="rId31" imgW="698197" imgH="495085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6163" y="5805488"/>
                        <a:ext cx="1200150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922" name="Picture 37" descr="05-graphing-rational-functions-23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38" y="439738"/>
            <a:ext cx="1411287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5" grpId="0"/>
      <p:bldP spid="29723" grpId="0" animBg="1"/>
      <p:bldP spid="29723" grpId="1" animBg="1"/>
      <p:bldP spid="29724" grpId="0" animBg="1"/>
      <p:bldP spid="29724" grpId="1" animBg="1"/>
      <p:bldP spid="29725" grpId="0" animBg="1"/>
      <p:bldP spid="29725" grpId="1" animBg="1"/>
      <p:bldP spid="29726" grpId="0" animBg="1"/>
      <p:bldP spid="29726" grpId="1" animBg="1"/>
      <p:bldP spid="2973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39624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Rationalising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Rationalising is the process where a Surd is moved from the bottom of a fraction, to the top.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1H</a:t>
            </a:r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762000" y="3200400"/>
          <a:ext cx="41116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5" name="Equation" r:id="rId3" imgW="253890" imgH="418918" progId="Equation.DSMT4">
                  <p:embed/>
                </p:oleObj>
              </mc:Choice>
              <mc:Fallback>
                <p:oleObj name="Equation" r:id="rId3" imgW="253890" imgH="418918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200400"/>
                        <a:ext cx="411163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609600" y="4114800"/>
          <a:ext cx="76041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6" name="Equation" r:id="rId5" imgW="469900" imgH="419100" progId="Equation.DSMT4">
                  <p:embed/>
                </p:oleObj>
              </mc:Choice>
              <mc:Fallback>
                <p:oleObj name="Equation" r:id="rId5" imgW="469900" imgH="419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14800"/>
                        <a:ext cx="760413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619125" y="5105400"/>
          <a:ext cx="73977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7" name="Equation" r:id="rId7" imgW="457200" imgH="419100" progId="Equation.DSMT4">
                  <p:embed/>
                </p:oleObj>
              </mc:Choice>
              <mc:Fallback>
                <p:oleObj name="Equation" r:id="rId7" imgW="457200" imgH="4191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" y="5105400"/>
                        <a:ext cx="739775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1676400" y="3657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1447800" y="32004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latin typeface="Comic Sans MS" pitchFamily="66" charset="0"/>
              </a:rPr>
              <a:t>Multiply top and bottom by</a:t>
            </a:r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1676400" y="4572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1447800" y="41148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latin typeface="Comic Sans MS" pitchFamily="66" charset="0"/>
              </a:rPr>
              <a:t>Multiply top and bottom by</a:t>
            </a:r>
          </a:p>
        </p:txBody>
      </p:sp>
      <p:sp>
        <p:nvSpPr>
          <p:cNvPr id="38924" name="Line 12"/>
          <p:cNvSpPr>
            <a:spLocks noChangeShapeType="1"/>
          </p:cNvSpPr>
          <p:nvPr/>
        </p:nvSpPr>
        <p:spPr bwMode="auto">
          <a:xfrm>
            <a:off x="1676400" y="5638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925" name="Text Box 13"/>
          <p:cNvSpPr txBox="1">
            <a:spLocks noChangeArrowheads="1"/>
          </p:cNvSpPr>
          <p:nvPr/>
        </p:nvSpPr>
        <p:spPr bwMode="auto">
          <a:xfrm>
            <a:off x="1447800" y="5181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latin typeface="Comic Sans MS" pitchFamily="66" charset="0"/>
              </a:rPr>
              <a:t>Multiply top and bottom by</a:t>
            </a:r>
          </a:p>
        </p:txBody>
      </p:sp>
      <p:graphicFrame>
        <p:nvGraphicFramePr>
          <p:cNvPr id="38926" name="Object 14"/>
          <p:cNvGraphicFramePr>
            <a:graphicFrameLocks noChangeAspect="1"/>
          </p:cNvGraphicFramePr>
          <p:nvPr/>
        </p:nvGraphicFramePr>
        <p:xfrm>
          <a:off x="3124200" y="3352800"/>
          <a:ext cx="45720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8" name="Equation" r:id="rId9" imgW="241300" imgH="228600" progId="Equation.DSMT4">
                  <p:embed/>
                </p:oleObj>
              </mc:Choice>
              <mc:Fallback>
                <p:oleObj name="Equation" r:id="rId9" imgW="24130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352800"/>
                        <a:ext cx="457200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7" name="Object 15"/>
          <p:cNvGraphicFramePr>
            <a:graphicFrameLocks noChangeAspect="1"/>
          </p:cNvGraphicFramePr>
          <p:nvPr/>
        </p:nvGraphicFramePr>
        <p:xfrm>
          <a:off x="2971800" y="4343400"/>
          <a:ext cx="8413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9" name="Equation" r:id="rId11" imgW="444307" imgH="228501" progId="Equation.DSMT4">
                  <p:embed/>
                </p:oleObj>
              </mc:Choice>
              <mc:Fallback>
                <p:oleObj name="Equation" r:id="rId11" imgW="444307" imgH="228501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343400"/>
                        <a:ext cx="841375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8" name="Object 16"/>
          <p:cNvGraphicFramePr>
            <a:graphicFrameLocks noChangeAspect="1"/>
          </p:cNvGraphicFramePr>
          <p:nvPr/>
        </p:nvGraphicFramePr>
        <p:xfrm>
          <a:off x="2971800" y="5410200"/>
          <a:ext cx="8413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0" name="Equation" r:id="rId13" imgW="444307" imgH="228501" progId="Equation.DSMT4">
                  <p:embed/>
                </p:oleObj>
              </mc:Choice>
              <mc:Fallback>
                <p:oleObj name="Equation" r:id="rId13" imgW="444307" imgH="228501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410200"/>
                        <a:ext cx="841375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4876800" y="16002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Examples</a:t>
            </a:r>
          </a:p>
        </p:txBody>
      </p:sp>
      <p:sp>
        <p:nvSpPr>
          <p:cNvPr id="38930" name="Text Box 18"/>
          <p:cNvSpPr txBox="1">
            <a:spLocks noChangeArrowheads="1"/>
          </p:cNvSpPr>
          <p:nvPr/>
        </p:nvSpPr>
        <p:spPr bwMode="auto">
          <a:xfrm>
            <a:off x="4876800" y="1981200"/>
            <a:ext cx="297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Rationalise the following…</a:t>
            </a:r>
          </a:p>
        </p:txBody>
      </p:sp>
      <p:sp>
        <p:nvSpPr>
          <p:cNvPr id="38931" name="Text Box 19"/>
          <p:cNvSpPr txBox="1">
            <a:spLocks noChangeArrowheads="1"/>
          </p:cNvSpPr>
          <p:nvPr/>
        </p:nvSpPr>
        <p:spPr bwMode="auto">
          <a:xfrm>
            <a:off x="4845050" y="26670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c)</a:t>
            </a:r>
          </a:p>
        </p:txBody>
      </p:sp>
      <p:graphicFrame>
        <p:nvGraphicFramePr>
          <p:cNvPr id="38932" name="Object 20"/>
          <p:cNvGraphicFramePr>
            <a:graphicFrameLocks noChangeAspect="1"/>
          </p:cNvGraphicFramePr>
          <p:nvPr/>
        </p:nvGraphicFramePr>
        <p:xfrm>
          <a:off x="5257800" y="2438400"/>
          <a:ext cx="98425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1" name="Equation" r:id="rId15" imgW="698500" imgH="609600" progId="Equation.DSMT4">
                  <p:embed/>
                </p:oleObj>
              </mc:Choice>
              <mc:Fallback>
                <p:oleObj name="Equation" r:id="rId15" imgW="698500" imgH="6096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438400"/>
                        <a:ext cx="984250" cy="85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4" name="Object 34"/>
          <p:cNvGraphicFramePr>
            <a:graphicFrameLocks noChangeAspect="1"/>
          </p:cNvGraphicFramePr>
          <p:nvPr/>
        </p:nvGraphicFramePr>
        <p:xfrm>
          <a:off x="6400800" y="2438400"/>
          <a:ext cx="1109663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2" name="Equation" r:id="rId17" imgW="787400" imgH="609600" progId="Equation.DSMT4">
                  <p:embed/>
                </p:oleObj>
              </mc:Choice>
              <mc:Fallback>
                <p:oleObj name="Equation" r:id="rId17" imgW="787400" imgH="6096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438400"/>
                        <a:ext cx="1109663" cy="855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5" name="Object 35"/>
          <p:cNvGraphicFramePr>
            <a:graphicFrameLocks noChangeAspect="1"/>
          </p:cNvGraphicFramePr>
          <p:nvPr/>
        </p:nvGraphicFramePr>
        <p:xfrm>
          <a:off x="4884738" y="3757613"/>
          <a:ext cx="2058987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3" name="Equation" r:id="rId19" imgW="1459866" imgH="609336" progId="Equation.DSMT4">
                  <p:embed/>
                </p:oleObj>
              </mc:Choice>
              <mc:Fallback>
                <p:oleObj name="Equation" r:id="rId19" imgW="1459866" imgH="609336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4738" y="3757613"/>
                        <a:ext cx="2058987" cy="855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6" name="Object 36"/>
          <p:cNvGraphicFramePr>
            <a:graphicFrameLocks noChangeAspect="1"/>
          </p:cNvGraphicFramePr>
          <p:nvPr/>
        </p:nvGraphicFramePr>
        <p:xfrm>
          <a:off x="4876800" y="5210175"/>
          <a:ext cx="177800" cy="160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4" name="Equation" r:id="rId21" imgW="126780" imgH="114102" progId="Equation.DSMT4">
                  <p:embed/>
                </p:oleObj>
              </mc:Choice>
              <mc:Fallback>
                <p:oleObj name="Equation" r:id="rId21" imgW="126780" imgH="114102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210175"/>
                        <a:ext cx="177800" cy="160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7" name="Line 37"/>
          <p:cNvSpPr>
            <a:spLocks noChangeShapeType="1"/>
          </p:cNvSpPr>
          <p:nvPr/>
        </p:nvSpPr>
        <p:spPr bwMode="auto">
          <a:xfrm>
            <a:off x="5211763" y="5286375"/>
            <a:ext cx="1447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30758" name="Object 38"/>
          <p:cNvGraphicFramePr>
            <a:graphicFrameLocks noChangeAspect="1"/>
          </p:cNvGraphicFramePr>
          <p:nvPr/>
        </p:nvGraphicFramePr>
        <p:xfrm>
          <a:off x="5229225" y="5040313"/>
          <a:ext cx="160338" cy="249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5" name="Equation" r:id="rId23" imgW="114102" imgH="177492" progId="Equation.DSMT4">
                  <p:embed/>
                </p:oleObj>
              </mc:Choice>
              <mc:Fallback>
                <p:oleObj name="Equation" r:id="rId23" imgW="114102" imgH="177492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9225" y="5040313"/>
                        <a:ext cx="160338" cy="249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9" name="Object 39"/>
          <p:cNvGraphicFramePr>
            <a:graphicFrameLocks noChangeAspect="1"/>
          </p:cNvGraphicFramePr>
          <p:nvPr/>
        </p:nvGraphicFramePr>
        <p:xfrm>
          <a:off x="5364163" y="4981575"/>
          <a:ext cx="5524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6" name="Equation" r:id="rId25" imgW="393529" imgH="228501" progId="Equation.DSMT4">
                  <p:embed/>
                </p:oleObj>
              </mc:Choice>
              <mc:Fallback>
                <p:oleObj name="Equation" r:id="rId25" imgW="393529" imgH="228501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4981575"/>
                        <a:ext cx="552450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0" name="Object 40"/>
          <p:cNvGraphicFramePr>
            <a:graphicFrameLocks noChangeAspect="1"/>
          </p:cNvGraphicFramePr>
          <p:nvPr/>
        </p:nvGraphicFramePr>
        <p:xfrm>
          <a:off x="5821363" y="4981575"/>
          <a:ext cx="5524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7" name="Equation" r:id="rId27" imgW="393529" imgH="228501" progId="Equation.DSMT4">
                  <p:embed/>
                </p:oleObj>
              </mc:Choice>
              <mc:Fallback>
                <p:oleObj name="Equation" r:id="rId27" imgW="393529" imgH="228501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1363" y="4981575"/>
                        <a:ext cx="552450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1" name="Object 41"/>
          <p:cNvGraphicFramePr>
            <a:graphicFrameLocks noChangeAspect="1"/>
          </p:cNvGraphicFramePr>
          <p:nvPr/>
        </p:nvGraphicFramePr>
        <p:xfrm>
          <a:off x="6337300" y="5335588"/>
          <a:ext cx="285750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8" name="Equation" r:id="rId28" imgW="203024" imgH="164957" progId="Equation.DSMT4">
                  <p:embed/>
                </p:oleObj>
              </mc:Choice>
              <mc:Fallback>
                <p:oleObj name="Equation" r:id="rId28" imgW="203024" imgH="164957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7300" y="5335588"/>
                        <a:ext cx="285750" cy="23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2" name="Object 42"/>
          <p:cNvGraphicFramePr>
            <a:graphicFrameLocks noChangeAspect="1"/>
          </p:cNvGraphicFramePr>
          <p:nvPr/>
        </p:nvGraphicFramePr>
        <p:xfrm>
          <a:off x="5237163" y="5345113"/>
          <a:ext cx="160337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9" name="Equation" r:id="rId30" imgW="114102" imgH="177492" progId="Equation.DSMT4">
                  <p:embed/>
                </p:oleObj>
              </mc:Choice>
              <mc:Fallback>
                <p:oleObj name="Equation" r:id="rId30" imgW="114102" imgH="177492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7163" y="5345113"/>
                        <a:ext cx="160337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3" name="Object 43"/>
          <p:cNvGraphicFramePr>
            <a:graphicFrameLocks noChangeAspect="1"/>
          </p:cNvGraphicFramePr>
          <p:nvPr/>
        </p:nvGraphicFramePr>
        <p:xfrm>
          <a:off x="5821363" y="5286375"/>
          <a:ext cx="5524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0" name="Equation" r:id="rId32" imgW="393529" imgH="228501" progId="Equation.DSMT4">
                  <p:embed/>
                </p:oleObj>
              </mc:Choice>
              <mc:Fallback>
                <p:oleObj name="Equation" r:id="rId32" imgW="393529" imgH="228501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1363" y="5286375"/>
                        <a:ext cx="552450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4" name="Object 44"/>
          <p:cNvGraphicFramePr>
            <a:graphicFrameLocks noChangeAspect="1"/>
          </p:cNvGraphicFramePr>
          <p:nvPr/>
        </p:nvGraphicFramePr>
        <p:xfrm>
          <a:off x="5364163" y="5286375"/>
          <a:ext cx="534987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1" name="Equation" r:id="rId33" imgW="381000" imgH="228600" progId="Equation.DSMT4">
                  <p:embed/>
                </p:oleObj>
              </mc:Choice>
              <mc:Fallback>
                <p:oleObj name="Equation" r:id="rId33" imgW="381000" imgH="2286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5286375"/>
                        <a:ext cx="534987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5" name="Object 45"/>
          <p:cNvGraphicFramePr>
            <a:graphicFrameLocks noChangeAspect="1"/>
          </p:cNvGraphicFramePr>
          <p:nvPr/>
        </p:nvGraphicFramePr>
        <p:xfrm>
          <a:off x="6319838" y="5032375"/>
          <a:ext cx="285750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2" name="Equation" r:id="rId35" imgW="203024" imgH="164957" progId="Equation.DSMT4">
                  <p:embed/>
                </p:oleObj>
              </mc:Choice>
              <mc:Fallback>
                <p:oleObj name="Equation" r:id="rId35" imgW="203024" imgH="164957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9838" y="5032375"/>
                        <a:ext cx="285750" cy="23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6" name="Arc 46"/>
          <p:cNvSpPr>
            <a:spLocks/>
          </p:cNvSpPr>
          <p:nvPr/>
        </p:nvSpPr>
        <p:spPr bwMode="auto">
          <a:xfrm rot="16200000" flipH="1">
            <a:off x="5580063" y="4197350"/>
            <a:ext cx="268287" cy="912813"/>
          </a:xfrm>
          <a:custGeom>
            <a:avLst/>
            <a:gdLst>
              <a:gd name="T0" fmla="*/ 3872574 w 21600"/>
              <a:gd name="T1" fmla="*/ 0 h 43104"/>
              <a:gd name="T2" fmla="*/ 367938 w 21600"/>
              <a:gd name="T3" fmla="*/ 409364611 h 43104"/>
              <a:gd name="T4" fmla="*/ 0 w 21600"/>
              <a:gd name="T5" fmla="*/ 204235852 h 43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04" fill="none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</a:path>
              <a:path w="21600" h="43104" stroke="0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  <a:lnTo>
                  <a:pt x="0" y="21505"/>
                </a:lnTo>
                <a:lnTo>
                  <a:pt x="2021" y="-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67" name="Arc 47"/>
          <p:cNvSpPr>
            <a:spLocks/>
          </p:cNvSpPr>
          <p:nvPr/>
        </p:nvSpPr>
        <p:spPr bwMode="auto">
          <a:xfrm rot="16200000" flipH="1">
            <a:off x="6113463" y="4197350"/>
            <a:ext cx="268287" cy="912813"/>
          </a:xfrm>
          <a:custGeom>
            <a:avLst/>
            <a:gdLst>
              <a:gd name="T0" fmla="*/ 3872574 w 21600"/>
              <a:gd name="T1" fmla="*/ 0 h 43104"/>
              <a:gd name="T2" fmla="*/ 367938 w 21600"/>
              <a:gd name="T3" fmla="*/ 409364611 h 43104"/>
              <a:gd name="T4" fmla="*/ 0 w 21600"/>
              <a:gd name="T5" fmla="*/ 204235852 h 43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04" fill="none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</a:path>
              <a:path w="21600" h="43104" stroke="0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  <a:lnTo>
                  <a:pt x="0" y="21505"/>
                </a:lnTo>
                <a:lnTo>
                  <a:pt x="2021" y="-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68" name="Arc 48"/>
          <p:cNvSpPr>
            <a:spLocks/>
          </p:cNvSpPr>
          <p:nvPr/>
        </p:nvSpPr>
        <p:spPr bwMode="auto">
          <a:xfrm rot="16200000" flipH="1">
            <a:off x="5847556" y="3937794"/>
            <a:ext cx="268288" cy="1447800"/>
          </a:xfrm>
          <a:custGeom>
            <a:avLst/>
            <a:gdLst>
              <a:gd name="T0" fmla="*/ 3872601 w 21600"/>
              <a:gd name="T1" fmla="*/ 0 h 43104"/>
              <a:gd name="T2" fmla="*/ 367940 w 21600"/>
              <a:gd name="T3" fmla="*/ 1633392550 h 43104"/>
              <a:gd name="T4" fmla="*/ 0 w 21600"/>
              <a:gd name="T5" fmla="*/ 814914874 h 43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04" fill="none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</a:path>
              <a:path w="21600" h="43104" stroke="0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  <a:lnTo>
                  <a:pt x="0" y="21505"/>
                </a:lnTo>
                <a:lnTo>
                  <a:pt x="2021" y="-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69" name="Arc 49"/>
          <p:cNvSpPr>
            <a:spLocks/>
          </p:cNvSpPr>
          <p:nvPr/>
        </p:nvSpPr>
        <p:spPr bwMode="auto">
          <a:xfrm rot="16200000" flipH="1">
            <a:off x="5847556" y="4463257"/>
            <a:ext cx="268287" cy="381000"/>
          </a:xfrm>
          <a:custGeom>
            <a:avLst/>
            <a:gdLst>
              <a:gd name="T0" fmla="*/ 3872574 w 21600"/>
              <a:gd name="T1" fmla="*/ 0 h 43104"/>
              <a:gd name="T2" fmla="*/ 367938 w 21600"/>
              <a:gd name="T3" fmla="*/ 29767322 h 43104"/>
              <a:gd name="T4" fmla="*/ 0 w 21600"/>
              <a:gd name="T5" fmla="*/ 14851239 h 43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04" fill="none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</a:path>
              <a:path w="21600" h="43104" stroke="0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  <a:lnTo>
                  <a:pt x="0" y="21505"/>
                </a:lnTo>
                <a:lnTo>
                  <a:pt x="2021" y="-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70" name="Arc 50"/>
          <p:cNvSpPr>
            <a:spLocks/>
          </p:cNvSpPr>
          <p:nvPr/>
        </p:nvSpPr>
        <p:spPr bwMode="auto">
          <a:xfrm rot="5400000" flipH="1" flipV="1">
            <a:off x="5610225" y="3190876"/>
            <a:ext cx="268287" cy="912812"/>
          </a:xfrm>
          <a:custGeom>
            <a:avLst/>
            <a:gdLst>
              <a:gd name="T0" fmla="*/ 3872574 w 21600"/>
              <a:gd name="T1" fmla="*/ 0 h 43104"/>
              <a:gd name="T2" fmla="*/ 367938 w 21600"/>
              <a:gd name="T3" fmla="*/ 409363273 h 43104"/>
              <a:gd name="T4" fmla="*/ 0 w 21600"/>
              <a:gd name="T5" fmla="*/ 204235417 h 43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04" fill="none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</a:path>
              <a:path w="21600" h="43104" stroke="0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  <a:lnTo>
                  <a:pt x="0" y="21505"/>
                </a:lnTo>
                <a:lnTo>
                  <a:pt x="2021" y="-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71" name="Arc 51"/>
          <p:cNvSpPr>
            <a:spLocks/>
          </p:cNvSpPr>
          <p:nvPr/>
        </p:nvSpPr>
        <p:spPr bwMode="auto">
          <a:xfrm rot="5400000" flipH="1" flipV="1">
            <a:off x="6143625" y="3190876"/>
            <a:ext cx="268287" cy="912812"/>
          </a:xfrm>
          <a:custGeom>
            <a:avLst/>
            <a:gdLst>
              <a:gd name="T0" fmla="*/ 3872574 w 21600"/>
              <a:gd name="T1" fmla="*/ 0 h 43104"/>
              <a:gd name="T2" fmla="*/ 367938 w 21600"/>
              <a:gd name="T3" fmla="*/ 409363273 h 43104"/>
              <a:gd name="T4" fmla="*/ 0 w 21600"/>
              <a:gd name="T5" fmla="*/ 204235417 h 43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04" fill="none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</a:path>
              <a:path w="21600" h="43104" stroke="0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  <a:lnTo>
                  <a:pt x="0" y="21505"/>
                </a:lnTo>
                <a:lnTo>
                  <a:pt x="2021" y="-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72" name="Arc 52"/>
          <p:cNvSpPr>
            <a:spLocks/>
          </p:cNvSpPr>
          <p:nvPr/>
        </p:nvSpPr>
        <p:spPr bwMode="auto">
          <a:xfrm rot="5400000" flipH="1" flipV="1">
            <a:off x="5877719" y="2923382"/>
            <a:ext cx="268287" cy="1447800"/>
          </a:xfrm>
          <a:custGeom>
            <a:avLst/>
            <a:gdLst>
              <a:gd name="T0" fmla="*/ 3872574 w 21600"/>
              <a:gd name="T1" fmla="*/ 0 h 43104"/>
              <a:gd name="T2" fmla="*/ 367938 w 21600"/>
              <a:gd name="T3" fmla="*/ 1633392550 h 43104"/>
              <a:gd name="T4" fmla="*/ 0 w 21600"/>
              <a:gd name="T5" fmla="*/ 814914874 h 43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04" fill="none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</a:path>
              <a:path w="21600" h="43104" stroke="0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  <a:lnTo>
                  <a:pt x="0" y="21505"/>
                </a:lnTo>
                <a:lnTo>
                  <a:pt x="2021" y="-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73" name="Arc 53"/>
          <p:cNvSpPr>
            <a:spLocks/>
          </p:cNvSpPr>
          <p:nvPr/>
        </p:nvSpPr>
        <p:spPr bwMode="auto">
          <a:xfrm rot="5400000" flipH="1" flipV="1">
            <a:off x="5877719" y="3456782"/>
            <a:ext cx="268287" cy="381000"/>
          </a:xfrm>
          <a:custGeom>
            <a:avLst/>
            <a:gdLst>
              <a:gd name="T0" fmla="*/ 3872574 w 21600"/>
              <a:gd name="T1" fmla="*/ 0 h 43104"/>
              <a:gd name="T2" fmla="*/ 367938 w 21600"/>
              <a:gd name="T3" fmla="*/ 29767322 h 43104"/>
              <a:gd name="T4" fmla="*/ 0 w 21600"/>
              <a:gd name="T5" fmla="*/ 14851239 h 43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04" fill="none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</a:path>
              <a:path w="21600" h="43104" stroke="0" extrusionOk="0">
                <a:moveTo>
                  <a:pt x="2021" y="-1"/>
                </a:moveTo>
                <a:cubicBezTo>
                  <a:pt x="13118" y="1042"/>
                  <a:pt x="21600" y="10358"/>
                  <a:pt x="21600" y="21505"/>
                </a:cubicBezTo>
                <a:cubicBezTo>
                  <a:pt x="21600" y="33359"/>
                  <a:pt x="12045" y="42998"/>
                  <a:pt x="192" y="43104"/>
                </a:cubicBezTo>
                <a:lnTo>
                  <a:pt x="0" y="21505"/>
                </a:lnTo>
                <a:lnTo>
                  <a:pt x="2021" y="-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30774" name="Object 54"/>
          <p:cNvGraphicFramePr>
            <a:graphicFrameLocks noChangeAspect="1"/>
          </p:cNvGraphicFramePr>
          <p:nvPr/>
        </p:nvGraphicFramePr>
        <p:xfrm>
          <a:off x="4868863" y="5821363"/>
          <a:ext cx="1038225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3" name="Equation" r:id="rId37" imgW="736600" imgH="431800" progId="Equation.DSMT4">
                  <p:embed/>
                </p:oleObj>
              </mc:Choice>
              <mc:Fallback>
                <p:oleObj name="Equation" r:id="rId37" imgW="736600" imgH="431800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8863" y="5821363"/>
                        <a:ext cx="1038225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8954" name="Picture 55" descr="05-graphing-rational-functions-23"/>
          <p:cNvPicPr>
            <a:picLocks noChangeAspect="1" noChangeArrowheads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38" y="439738"/>
            <a:ext cx="1411287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307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307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0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307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0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0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307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0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0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307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0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0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307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0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0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307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0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0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500"/>
                                        <p:tgtEl>
                                          <p:spTgt spid="307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7" grpId="0" animBg="1"/>
      <p:bldP spid="30766" grpId="0" animBg="1"/>
      <p:bldP spid="30766" grpId="1" animBg="1"/>
      <p:bldP spid="30767" grpId="0" animBg="1"/>
      <p:bldP spid="30767" grpId="1" animBg="1"/>
      <p:bldP spid="30768" grpId="0" animBg="1"/>
      <p:bldP spid="30768" grpId="1" animBg="1"/>
      <p:bldP spid="30769" grpId="0" animBg="1"/>
      <p:bldP spid="30769" grpId="1" animBg="1"/>
      <p:bldP spid="30770" grpId="0" animBg="1"/>
      <p:bldP spid="30770" grpId="1" animBg="1"/>
      <p:bldP spid="30771" grpId="0" animBg="1"/>
      <p:bldP spid="30771" grpId="1" animBg="1"/>
      <p:bldP spid="30772" grpId="0" animBg="1"/>
      <p:bldP spid="30772" grpId="1" animBg="1"/>
      <p:bldP spid="30773" grpId="0" animBg="1"/>
      <p:bldP spid="30773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Summary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We have recapped our knowledge of GCSE level maths</a:t>
            </a:r>
          </a:p>
          <a:p>
            <a:pPr eaLnBrk="1" hangingPunct="1"/>
            <a:endParaRPr lang="en-GB" altLang="en-US" smtClean="0">
              <a:latin typeface="Comic Sans MS" pitchFamily="66" charset="0"/>
            </a:endParaRPr>
          </a:p>
          <a:p>
            <a:pPr eaLnBrk="1" hangingPunct="1"/>
            <a:r>
              <a:rPr lang="en-GB" altLang="en-US" smtClean="0">
                <a:latin typeface="Comic Sans MS" pitchFamily="66" charset="0"/>
              </a:rPr>
              <a:t>We have looked at Indices, Brackets and Surds</a:t>
            </a:r>
          </a:p>
          <a:p>
            <a:pPr eaLnBrk="1" hangingPunct="1"/>
            <a:endParaRPr lang="en-GB" altLang="en-US" smtClean="0">
              <a:latin typeface="Comic Sans MS" pitchFamily="66" charset="0"/>
            </a:endParaRPr>
          </a:p>
          <a:p>
            <a:pPr eaLnBrk="1" hangingPunct="1"/>
            <a:r>
              <a:rPr lang="en-GB" altLang="en-US" smtClean="0">
                <a:latin typeface="Comic Sans MS" pitchFamily="66" charset="0"/>
              </a:rPr>
              <a:t>Ensure you master these as they link into the vast majority of A-level topics!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39624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Like Terms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can simplify expressions by collecting ‘like terms’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‘Like Terms’ are terms that are the same, for example;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5x and 3x</a:t>
            </a: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b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 and -2b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7ab and 8ab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are all ‘like terms’.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1A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419600" y="16002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Examples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419600" y="20574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a)</a:t>
            </a:r>
          </a:p>
        </p:txBody>
      </p:sp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800600" y="2057400"/>
          <a:ext cx="26606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4" imgW="1536033" imgH="203112" progId="Equation.DSMT4">
                  <p:embed/>
                </p:oleObj>
              </mc:Choice>
              <mc:Fallback>
                <p:oleObj name="Equation" r:id="rId4" imgW="1536033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057400"/>
                        <a:ext cx="2660650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4800600" y="2057400"/>
            <a:ext cx="304800" cy="304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6096000" y="2057400"/>
            <a:ext cx="381000" cy="304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5105400" y="2057400"/>
            <a:ext cx="609600" cy="304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5715000" y="2057400"/>
            <a:ext cx="381000" cy="304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6477000" y="2057400"/>
            <a:ext cx="609600" cy="304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7086600" y="2057400"/>
            <a:ext cx="381000" cy="304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4800600" y="2617788"/>
          <a:ext cx="3524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6" imgW="202936" imgH="177569" progId="Equation.DSMT4">
                  <p:embed/>
                </p:oleObj>
              </mc:Choice>
              <mc:Fallback>
                <p:oleObj name="Equation" r:id="rId6" imgW="202936" imgH="17756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617788"/>
                        <a:ext cx="3524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5138738" y="2619375"/>
          <a:ext cx="701675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8" imgW="406048" imgH="203024" progId="Equation.DSMT4">
                  <p:embed/>
                </p:oleObj>
              </mc:Choice>
              <mc:Fallback>
                <p:oleObj name="Equation" r:id="rId8" imgW="406048" imgH="203024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8738" y="2619375"/>
                        <a:ext cx="701675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5862638" y="2613025"/>
          <a:ext cx="3556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10" imgW="203024" imgH="164957" progId="Equation.DSMT4">
                  <p:embed/>
                </p:oleObj>
              </mc:Choice>
              <mc:Fallback>
                <p:oleObj name="Equation" r:id="rId10" imgW="203024" imgH="164957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2638" y="2613025"/>
                        <a:ext cx="3556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4414838" y="3332163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b)</a:t>
            </a:r>
          </a:p>
        </p:txBody>
      </p:sp>
      <p:graphicFrame>
        <p:nvGraphicFramePr>
          <p:cNvPr id="7187" name="Object 19"/>
          <p:cNvGraphicFramePr>
            <a:graphicFrameLocks noChangeAspect="1"/>
          </p:cNvGraphicFramePr>
          <p:nvPr/>
        </p:nvGraphicFramePr>
        <p:xfrm>
          <a:off x="4811713" y="3297238"/>
          <a:ext cx="277018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12" imgW="1600200" imgH="203200" progId="Equation.DSMT4">
                  <p:embed/>
                </p:oleObj>
              </mc:Choice>
              <mc:Fallback>
                <p:oleObj name="Equation" r:id="rId12" imgW="1600200" imgH="203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713" y="3297238"/>
                        <a:ext cx="2770187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4813300" y="3314700"/>
            <a:ext cx="417513" cy="304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9" name="Rectangle 21"/>
          <p:cNvSpPr>
            <a:spLocks noChangeArrowheads="1"/>
          </p:cNvSpPr>
          <p:nvPr/>
        </p:nvSpPr>
        <p:spPr bwMode="auto">
          <a:xfrm>
            <a:off x="6735763" y="3316288"/>
            <a:ext cx="485775" cy="304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90" name="Rectangle 22"/>
          <p:cNvSpPr>
            <a:spLocks noChangeArrowheads="1"/>
          </p:cNvSpPr>
          <p:nvPr/>
        </p:nvSpPr>
        <p:spPr bwMode="auto">
          <a:xfrm>
            <a:off x="5238750" y="3322638"/>
            <a:ext cx="522288" cy="304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5762625" y="3314700"/>
            <a:ext cx="381000" cy="304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92" name="Rectangle 24"/>
          <p:cNvSpPr>
            <a:spLocks noChangeArrowheads="1"/>
          </p:cNvSpPr>
          <p:nvPr/>
        </p:nvSpPr>
        <p:spPr bwMode="auto">
          <a:xfrm>
            <a:off x="6140450" y="3314700"/>
            <a:ext cx="609600" cy="304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93" name="Rectangle 25"/>
          <p:cNvSpPr>
            <a:spLocks noChangeArrowheads="1"/>
          </p:cNvSpPr>
          <p:nvPr/>
        </p:nvSpPr>
        <p:spPr bwMode="auto">
          <a:xfrm>
            <a:off x="7221538" y="3314700"/>
            <a:ext cx="381000" cy="3048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94" name="Object 26"/>
          <p:cNvGraphicFramePr>
            <a:graphicFrameLocks noChangeAspect="1"/>
          </p:cNvGraphicFramePr>
          <p:nvPr/>
        </p:nvGraphicFramePr>
        <p:xfrm>
          <a:off x="4816475" y="3870325"/>
          <a:ext cx="3095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14" imgW="177569" imgH="202936" progId="Equation.DSMT4">
                  <p:embed/>
                </p:oleObj>
              </mc:Choice>
              <mc:Fallback>
                <p:oleObj name="Equation" r:id="rId14" imgW="177569" imgH="202936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75" y="3870325"/>
                        <a:ext cx="309563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5" name="Object 27"/>
          <p:cNvGraphicFramePr>
            <a:graphicFrameLocks noChangeAspect="1"/>
          </p:cNvGraphicFramePr>
          <p:nvPr/>
        </p:nvGraphicFramePr>
        <p:xfrm>
          <a:off x="5162550" y="3914775"/>
          <a:ext cx="5048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16" imgW="291847" imgH="177646" progId="Equation.DSMT4">
                  <p:embed/>
                </p:oleObj>
              </mc:Choice>
              <mc:Fallback>
                <p:oleObj name="Equation" r:id="rId16" imgW="291847" imgH="177646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550" y="3914775"/>
                        <a:ext cx="5048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6" name="Object 28"/>
          <p:cNvGraphicFramePr>
            <a:graphicFrameLocks noChangeAspect="1"/>
          </p:cNvGraphicFramePr>
          <p:nvPr/>
        </p:nvGraphicFramePr>
        <p:xfrm>
          <a:off x="5689600" y="3935413"/>
          <a:ext cx="369888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18" imgW="228501" imgH="165028" progId="Equation.DSMT4">
                  <p:embed/>
                </p:oleObj>
              </mc:Choice>
              <mc:Fallback>
                <p:oleObj name="Equation" r:id="rId18" imgW="228501" imgH="165028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3935413"/>
                        <a:ext cx="369888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4429125" y="4503738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c)</a:t>
            </a:r>
          </a:p>
        </p:txBody>
      </p:sp>
      <p:graphicFrame>
        <p:nvGraphicFramePr>
          <p:cNvPr id="7198" name="Object 30"/>
          <p:cNvGraphicFramePr>
            <a:graphicFrameLocks noChangeAspect="1"/>
          </p:cNvGraphicFramePr>
          <p:nvPr/>
        </p:nvGraphicFramePr>
        <p:xfrm>
          <a:off x="4794250" y="4481513"/>
          <a:ext cx="241776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20" imgW="1397000" imgH="228600" progId="Equation.DSMT4">
                  <p:embed/>
                </p:oleObj>
              </mc:Choice>
              <mc:Fallback>
                <p:oleObj name="Equation" r:id="rId20" imgW="1397000" imgH="2286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0" y="4481513"/>
                        <a:ext cx="2417763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9" name="Object 31"/>
          <p:cNvGraphicFramePr>
            <a:graphicFrameLocks noChangeAspect="1"/>
          </p:cNvGraphicFramePr>
          <p:nvPr/>
        </p:nvGraphicFramePr>
        <p:xfrm>
          <a:off x="4791075" y="4960938"/>
          <a:ext cx="900113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22" imgW="520474" imgH="203112" progId="Equation.DSMT4">
                  <p:embed/>
                </p:oleObj>
              </mc:Choice>
              <mc:Fallback>
                <p:oleObj name="Equation" r:id="rId22" imgW="520474" imgH="203112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1075" y="4960938"/>
                        <a:ext cx="900113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00" name="Object 32"/>
          <p:cNvGraphicFramePr>
            <a:graphicFrameLocks noChangeAspect="1"/>
          </p:cNvGraphicFramePr>
          <p:nvPr/>
        </p:nvGraphicFramePr>
        <p:xfrm>
          <a:off x="5656263" y="4956175"/>
          <a:ext cx="11906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24" imgW="672808" imgH="203112" progId="Equation.DSMT4">
                  <p:embed/>
                </p:oleObj>
              </mc:Choice>
              <mc:Fallback>
                <p:oleObj name="Equation" r:id="rId24" imgW="672808" imgH="203112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6263" y="4956175"/>
                        <a:ext cx="1190625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01" name="Object 33"/>
          <p:cNvGraphicFramePr>
            <a:graphicFrameLocks noChangeAspect="1"/>
          </p:cNvGraphicFramePr>
          <p:nvPr/>
        </p:nvGraphicFramePr>
        <p:xfrm>
          <a:off x="4768850" y="5426075"/>
          <a:ext cx="1163638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26" imgW="672808" imgH="203112" progId="Equation.DSMT4">
                  <p:embed/>
                </p:oleObj>
              </mc:Choice>
              <mc:Fallback>
                <p:oleObj name="Equation" r:id="rId26" imgW="672808" imgH="203112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5426075"/>
                        <a:ext cx="1163638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03" name="Arc 35"/>
          <p:cNvSpPr>
            <a:spLocks/>
          </p:cNvSpPr>
          <p:nvPr/>
        </p:nvSpPr>
        <p:spPr bwMode="auto">
          <a:xfrm>
            <a:off x="7226300" y="4651375"/>
            <a:ext cx="261938" cy="522288"/>
          </a:xfrm>
          <a:custGeom>
            <a:avLst/>
            <a:gdLst>
              <a:gd name="T0" fmla="*/ 1050072 w 22243"/>
              <a:gd name="T1" fmla="*/ 0 h 43200"/>
              <a:gd name="T2" fmla="*/ 0 w 22243"/>
              <a:gd name="T3" fmla="*/ 76324158 h 43200"/>
              <a:gd name="T4" fmla="*/ 1050072 w 22243"/>
              <a:gd name="T5" fmla="*/ 38170923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243" h="43200" fill="none" extrusionOk="0">
                <a:moveTo>
                  <a:pt x="642" y="0"/>
                </a:moveTo>
                <a:cubicBezTo>
                  <a:pt x="12572" y="0"/>
                  <a:pt x="22243" y="9670"/>
                  <a:pt x="22243" y="21600"/>
                </a:cubicBezTo>
                <a:cubicBezTo>
                  <a:pt x="22243" y="33529"/>
                  <a:pt x="12572" y="43200"/>
                  <a:pt x="643" y="43200"/>
                </a:cubicBezTo>
                <a:cubicBezTo>
                  <a:pt x="428" y="43200"/>
                  <a:pt x="214" y="43196"/>
                  <a:pt x="-1" y="43190"/>
                </a:cubicBezTo>
              </a:path>
              <a:path w="22243" h="43200" stroke="0" extrusionOk="0">
                <a:moveTo>
                  <a:pt x="642" y="0"/>
                </a:moveTo>
                <a:cubicBezTo>
                  <a:pt x="12572" y="0"/>
                  <a:pt x="22243" y="9670"/>
                  <a:pt x="22243" y="21600"/>
                </a:cubicBezTo>
                <a:cubicBezTo>
                  <a:pt x="22243" y="33529"/>
                  <a:pt x="12572" y="43200"/>
                  <a:pt x="643" y="43200"/>
                </a:cubicBezTo>
                <a:cubicBezTo>
                  <a:pt x="428" y="43200"/>
                  <a:pt x="214" y="43196"/>
                  <a:pt x="-1" y="43190"/>
                </a:cubicBezTo>
                <a:lnTo>
                  <a:pt x="643" y="21600"/>
                </a:lnTo>
                <a:lnTo>
                  <a:pt x="642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204" name="Text Box 36"/>
          <p:cNvSpPr txBox="1">
            <a:spLocks noChangeArrowheads="1"/>
          </p:cNvSpPr>
          <p:nvPr/>
        </p:nvSpPr>
        <p:spPr bwMode="auto">
          <a:xfrm>
            <a:off x="7470775" y="4624388"/>
            <a:ext cx="149701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Expand each bracket first</a:t>
            </a:r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>
            <a:off x="5773738" y="4441825"/>
            <a:ext cx="0" cy="5302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5156" name="Picture 38" descr="algebra_basic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9213" y="314325"/>
            <a:ext cx="11509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8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1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2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0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3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 nodeType="clickPar">
                      <p:stCondLst>
                        <p:cond delay="indefinite"/>
                      </p:stCondLst>
                      <p:childTnLst>
                        <p:par>
                          <p:cTn id="2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/>
      <p:bldP spid="7176" grpId="0" animBg="1"/>
      <p:bldP spid="7176" grpId="1" animBg="1"/>
      <p:bldP spid="7177" grpId="0" animBg="1"/>
      <p:bldP spid="7177" grpId="1" animBg="1"/>
      <p:bldP spid="7178" grpId="0" animBg="1"/>
      <p:bldP spid="7178" grpId="1" animBg="1"/>
      <p:bldP spid="7179" grpId="0" animBg="1"/>
      <p:bldP spid="7179" grpId="1" animBg="1"/>
      <p:bldP spid="7180" grpId="0" animBg="1"/>
      <p:bldP spid="7180" grpId="1" animBg="1"/>
      <p:bldP spid="7181" grpId="0" animBg="1"/>
      <p:bldP spid="7181" grpId="1" animBg="1"/>
      <p:bldP spid="7186" grpId="0"/>
      <p:bldP spid="7188" grpId="0" animBg="1"/>
      <p:bldP spid="7188" grpId="1" animBg="1"/>
      <p:bldP spid="7189" grpId="0" animBg="1"/>
      <p:bldP spid="7189" grpId="1" animBg="1"/>
      <p:bldP spid="7190" grpId="0" animBg="1"/>
      <p:bldP spid="7190" grpId="1" animBg="1"/>
      <p:bldP spid="7191" grpId="0" animBg="1"/>
      <p:bldP spid="7191" grpId="1" animBg="1"/>
      <p:bldP spid="7192" grpId="0" animBg="1"/>
      <p:bldP spid="7192" grpId="1" animBg="1"/>
      <p:bldP spid="7193" grpId="0" animBg="1"/>
      <p:bldP spid="7193" grpId="1" animBg="1"/>
      <p:bldP spid="7197" grpId="0"/>
      <p:bldP spid="7203" grpId="0" animBg="1"/>
      <p:bldP spid="7204" grpId="0"/>
      <p:bldP spid="720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762000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1B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6863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Indices (Powers)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need to be able to simplify expressions involving Indices, where appropriate.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1B</a:t>
            </a: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33400" y="2803525"/>
          <a:ext cx="17764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4" imgW="888614" imgH="203112" progId="Equation.DSMT4">
                  <p:embed/>
                </p:oleObj>
              </mc:Choice>
              <mc:Fallback>
                <p:oleObj name="Equation" r:id="rId4" imgW="888614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03525"/>
                        <a:ext cx="177641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33400" y="3260725"/>
          <a:ext cx="18018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6" imgW="901309" imgH="203112" progId="Equation.DSMT4">
                  <p:embed/>
                </p:oleObj>
              </mc:Choice>
              <mc:Fallback>
                <p:oleObj name="Equation" r:id="rId6" imgW="901309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60725"/>
                        <a:ext cx="180181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2590800" y="3057525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33400" y="3794125"/>
          <a:ext cx="1473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8" imgW="736600" imgH="228600" progId="Equation.DSMT4">
                  <p:embed/>
                </p:oleObj>
              </mc:Choice>
              <mc:Fallback>
                <p:oleObj name="Equation" r:id="rId8" imgW="7366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94125"/>
                        <a:ext cx="1473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533400" y="4251325"/>
          <a:ext cx="1219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10" imgW="609336" imgH="393529" progId="Equation.DSMT4">
                  <p:embed/>
                </p:oleObj>
              </mc:Choice>
              <mc:Fallback>
                <p:oleObj name="Equation" r:id="rId10" imgW="609336" imgH="39352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251325"/>
                        <a:ext cx="1219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33400" y="5026025"/>
          <a:ext cx="1143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2" imgW="571252" imgH="317362" progId="Equation.DSMT4">
                  <p:embed/>
                </p:oleObj>
              </mc:Choice>
              <mc:Fallback>
                <p:oleObj name="Equation" r:id="rId12" imgW="571252" imgH="31736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026025"/>
                        <a:ext cx="1143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533400" y="5715000"/>
          <a:ext cx="1498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4" imgW="748975" imgH="380835" progId="Equation.DSMT4">
                  <p:embed/>
                </p:oleObj>
              </mc:Choice>
              <mc:Fallback>
                <p:oleObj name="Equation" r:id="rId14" imgW="748975" imgH="380835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715000"/>
                        <a:ext cx="1498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2590800" y="3514725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2590800" y="4048125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2590800" y="4657725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2590800" y="5343525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2590800" y="60960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9233" name="Object 17"/>
          <p:cNvGraphicFramePr>
            <a:graphicFrameLocks noChangeAspect="1"/>
          </p:cNvGraphicFramePr>
          <p:nvPr/>
        </p:nvGraphicFramePr>
        <p:xfrm>
          <a:off x="3657600" y="2828925"/>
          <a:ext cx="1397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16" imgW="698197" imgH="203112" progId="Equation.DSMT4">
                  <p:embed/>
                </p:oleObj>
              </mc:Choice>
              <mc:Fallback>
                <p:oleObj name="Equation" r:id="rId16" imgW="698197" imgH="203112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828925"/>
                        <a:ext cx="1397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18"/>
          <p:cNvGraphicFramePr>
            <a:graphicFrameLocks noChangeAspect="1"/>
          </p:cNvGraphicFramePr>
          <p:nvPr/>
        </p:nvGraphicFramePr>
        <p:xfrm>
          <a:off x="3657600" y="3286125"/>
          <a:ext cx="14208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18" imgW="710891" imgH="203112" progId="Equation.DSMT4">
                  <p:embed/>
                </p:oleObj>
              </mc:Choice>
              <mc:Fallback>
                <p:oleObj name="Equation" r:id="rId18" imgW="710891" imgH="203112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286125"/>
                        <a:ext cx="142081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3657600" y="3819525"/>
          <a:ext cx="1244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20" imgW="622030" imgH="228501" progId="Equation.DSMT4">
                  <p:embed/>
                </p:oleObj>
              </mc:Choice>
              <mc:Fallback>
                <p:oleObj name="Equation" r:id="rId20" imgW="622030" imgH="228501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819525"/>
                        <a:ext cx="12446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6" name="Object 20"/>
          <p:cNvGraphicFramePr>
            <a:graphicFrameLocks noChangeAspect="1"/>
          </p:cNvGraphicFramePr>
          <p:nvPr/>
        </p:nvGraphicFramePr>
        <p:xfrm>
          <a:off x="3657600" y="4276725"/>
          <a:ext cx="1066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22" imgW="533169" imgH="393529" progId="Equation.DSMT4">
                  <p:embed/>
                </p:oleObj>
              </mc:Choice>
              <mc:Fallback>
                <p:oleObj name="Equation" r:id="rId22" imgW="533169" imgH="39352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276725"/>
                        <a:ext cx="1066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7" name="Object 21"/>
          <p:cNvGraphicFramePr>
            <a:graphicFrameLocks noChangeAspect="1"/>
          </p:cNvGraphicFramePr>
          <p:nvPr/>
        </p:nvGraphicFramePr>
        <p:xfrm>
          <a:off x="3657600" y="5029200"/>
          <a:ext cx="1092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24" imgW="545626" imgH="317225" progId="Equation.DSMT4">
                  <p:embed/>
                </p:oleObj>
              </mc:Choice>
              <mc:Fallback>
                <p:oleObj name="Equation" r:id="rId24" imgW="545626" imgH="317225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029200"/>
                        <a:ext cx="1092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8" name="Object 22"/>
          <p:cNvGraphicFramePr>
            <a:graphicFrameLocks noChangeAspect="1"/>
          </p:cNvGraphicFramePr>
          <p:nvPr/>
        </p:nvGraphicFramePr>
        <p:xfrm>
          <a:off x="3657600" y="5715000"/>
          <a:ext cx="1651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26" imgW="825500" imgH="381000" progId="Equation.DSMT4">
                  <p:embed/>
                </p:oleObj>
              </mc:Choice>
              <mc:Fallback>
                <p:oleObj name="Equation" r:id="rId26" imgW="825500" imgH="3810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715000"/>
                        <a:ext cx="1651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91" name="Picture 23" descr="algebra_basic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9213" y="314325"/>
            <a:ext cx="11509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  <p:bldP spid="9228" grpId="0" animBg="1"/>
      <p:bldP spid="9229" grpId="0" animBg="1"/>
      <p:bldP spid="9230" grpId="0" animBg="1"/>
      <p:bldP spid="9231" grpId="0" animBg="1"/>
      <p:bldP spid="92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600200"/>
            <a:ext cx="46863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Indices (Powers)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need to be able to simplify expressions involving Indices, where appropriate.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1B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33400" y="2803525"/>
          <a:ext cx="17764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3" imgW="888614" imgH="203112" progId="Equation.DSMT4">
                  <p:embed/>
                </p:oleObj>
              </mc:Choice>
              <mc:Fallback>
                <p:oleObj name="Equation" r:id="rId3" imgW="888614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03525"/>
                        <a:ext cx="177641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33400" y="3260725"/>
          <a:ext cx="18018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5" imgW="901309" imgH="203112" progId="Equation.DSMT4">
                  <p:embed/>
                </p:oleObj>
              </mc:Choice>
              <mc:Fallback>
                <p:oleObj name="Equation" r:id="rId5" imgW="901309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60725"/>
                        <a:ext cx="180181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8"/>
          <p:cNvGraphicFramePr>
            <a:graphicFrameLocks noChangeAspect="1"/>
          </p:cNvGraphicFramePr>
          <p:nvPr/>
        </p:nvGraphicFramePr>
        <p:xfrm>
          <a:off x="533400" y="3794125"/>
          <a:ext cx="1473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7" imgW="736600" imgH="228600" progId="Equation.DSMT4">
                  <p:embed/>
                </p:oleObj>
              </mc:Choice>
              <mc:Fallback>
                <p:oleObj name="Equation" r:id="rId7" imgW="7366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94125"/>
                        <a:ext cx="1473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9"/>
          <p:cNvGraphicFramePr>
            <a:graphicFrameLocks noChangeAspect="1"/>
          </p:cNvGraphicFramePr>
          <p:nvPr/>
        </p:nvGraphicFramePr>
        <p:xfrm>
          <a:off x="533400" y="4251325"/>
          <a:ext cx="1219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9" imgW="609336" imgH="393529" progId="Equation.DSMT4">
                  <p:embed/>
                </p:oleObj>
              </mc:Choice>
              <mc:Fallback>
                <p:oleObj name="Equation" r:id="rId9" imgW="609336" imgH="39352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251325"/>
                        <a:ext cx="1219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10"/>
          <p:cNvGraphicFramePr>
            <a:graphicFrameLocks noChangeAspect="1"/>
          </p:cNvGraphicFramePr>
          <p:nvPr/>
        </p:nvGraphicFramePr>
        <p:xfrm>
          <a:off x="533400" y="5026025"/>
          <a:ext cx="1143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11" imgW="571252" imgH="317362" progId="Equation.DSMT4">
                  <p:embed/>
                </p:oleObj>
              </mc:Choice>
              <mc:Fallback>
                <p:oleObj name="Equation" r:id="rId11" imgW="571252" imgH="31736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026025"/>
                        <a:ext cx="1143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1"/>
          <p:cNvGraphicFramePr>
            <a:graphicFrameLocks noChangeAspect="1"/>
          </p:cNvGraphicFramePr>
          <p:nvPr/>
        </p:nvGraphicFramePr>
        <p:xfrm>
          <a:off x="533400" y="5715000"/>
          <a:ext cx="1498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13" imgW="748975" imgH="380835" progId="Equation.DSMT4">
                  <p:embed/>
                </p:oleObj>
              </mc:Choice>
              <mc:Fallback>
                <p:oleObj name="Equation" r:id="rId13" imgW="748975" imgH="380835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715000"/>
                        <a:ext cx="14986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3" name="Text Box 23"/>
          <p:cNvSpPr txBox="1">
            <a:spLocks noChangeArrowheads="1"/>
          </p:cNvSpPr>
          <p:nvPr/>
        </p:nvSpPr>
        <p:spPr bwMode="auto">
          <a:xfrm>
            <a:off x="4876800" y="16002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Examples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4876800" y="20574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a)</a:t>
            </a:r>
          </a:p>
        </p:txBody>
      </p:sp>
      <p:graphicFrame>
        <p:nvGraphicFramePr>
          <p:cNvPr id="10265" name="Object 25"/>
          <p:cNvGraphicFramePr>
            <a:graphicFrameLocks noChangeAspect="1"/>
          </p:cNvGraphicFramePr>
          <p:nvPr/>
        </p:nvGraphicFramePr>
        <p:xfrm>
          <a:off x="5257800" y="2057400"/>
          <a:ext cx="6858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15" imgW="431613" imgH="203112" progId="Equation.DSMT4">
                  <p:embed/>
                </p:oleObj>
              </mc:Choice>
              <mc:Fallback>
                <p:oleObj name="Equation" r:id="rId15" imgW="431613" imgH="203112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057400"/>
                        <a:ext cx="68580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6" name="Object 26"/>
          <p:cNvGraphicFramePr>
            <a:graphicFrameLocks noChangeAspect="1"/>
          </p:cNvGraphicFramePr>
          <p:nvPr/>
        </p:nvGraphicFramePr>
        <p:xfrm>
          <a:off x="6096000" y="2057400"/>
          <a:ext cx="46355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17" imgW="291973" imgH="203112" progId="Equation.DSMT4">
                  <p:embed/>
                </p:oleObj>
              </mc:Choice>
              <mc:Fallback>
                <p:oleObj name="Equation" r:id="rId17" imgW="291973" imgH="203112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057400"/>
                        <a:ext cx="46355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4876800" y="25908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b)</a:t>
            </a:r>
          </a:p>
        </p:txBody>
      </p:sp>
      <p:graphicFrame>
        <p:nvGraphicFramePr>
          <p:cNvPr id="10268" name="Object 28"/>
          <p:cNvGraphicFramePr>
            <a:graphicFrameLocks noChangeAspect="1"/>
          </p:cNvGraphicFramePr>
          <p:nvPr/>
        </p:nvGraphicFramePr>
        <p:xfrm>
          <a:off x="5257800" y="2590800"/>
          <a:ext cx="887413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19" imgW="558558" imgH="203112" progId="Equation.DSMT4">
                  <p:embed/>
                </p:oleObj>
              </mc:Choice>
              <mc:Fallback>
                <p:oleObj name="Equation" r:id="rId19" imgW="558558" imgH="203112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590800"/>
                        <a:ext cx="887413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9" name="Object 29"/>
          <p:cNvGraphicFramePr>
            <a:graphicFrameLocks noChangeAspect="1"/>
          </p:cNvGraphicFramePr>
          <p:nvPr/>
        </p:nvGraphicFramePr>
        <p:xfrm>
          <a:off x="6248400" y="2590800"/>
          <a:ext cx="563563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21" imgW="355292" imgH="203024" progId="Equation.DSMT4">
                  <p:embed/>
                </p:oleObj>
              </mc:Choice>
              <mc:Fallback>
                <p:oleObj name="Equation" r:id="rId21" imgW="355292" imgH="203024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590800"/>
                        <a:ext cx="563563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4876800" y="31242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c)</a:t>
            </a:r>
          </a:p>
        </p:txBody>
      </p:sp>
      <p:graphicFrame>
        <p:nvGraphicFramePr>
          <p:cNvPr id="10271" name="Object 31"/>
          <p:cNvGraphicFramePr>
            <a:graphicFrameLocks noChangeAspect="1"/>
          </p:cNvGraphicFramePr>
          <p:nvPr/>
        </p:nvGraphicFramePr>
        <p:xfrm>
          <a:off x="5257800" y="3124200"/>
          <a:ext cx="70485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23" imgW="444307" imgH="203112" progId="Equation.DSMT4">
                  <p:embed/>
                </p:oleObj>
              </mc:Choice>
              <mc:Fallback>
                <p:oleObj name="Equation" r:id="rId23" imgW="444307" imgH="203112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124200"/>
                        <a:ext cx="70485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2" name="Object 32"/>
          <p:cNvGraphicFramePr>
            <a:graphicFrameLocks noChangeAspect="1"/>
          </p:cNvGraphicFramePr>
          <p:nvPr/>
        </p:nvGraphicFramePr>
        <p:xfrm>
          <a:off x="6096000" y="3124200"/>
          <a:ext cx="46355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25" imgW="291973" imgH="203112" progId="Equation.DSMT4">
                  <p:embed/>
                </p:oleObj>
              </mc:Choice>
              <mc:Fallback>
                <p:oleObj name="Equation" r:id="rId25" imgW="291973" imgH="203112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124200"/>
                        <a:ext cx="46355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3" name="Object 33"/>
          <p:cNvGraphicFramePr>
            <a:graphicFrameLocks noChangeAspect="1"/>
          </p:cNvGraphicFramePr>
          <p:nvPr/>
        </p:nvGraphicFramePr>
        <p:xfrm>
          <a:off x="6096000" y="3505200"/>
          <a:ext cx="342900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27" imgW="215619" imgH="164885" progId="Equation.DSMT4">
                  <p:embed/>
                </p:oleObj>
              </mc:Choice>
              <mc:Fallback>
                <p:oleObj name="Equation" r:id="rId27" imgW="215619" imgH="164885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505200"/>
                        <a:ext cx="342900" cy="26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4" name="Text Box 34"/>
          <p:cNvSpPr txBox="1">
            <a:spLocks noChangeArrowheads="1"/>
          </p:cNvSpPr>
          <p:nvPr/>
        </p:nvSpPr>
        <p:spPr bwMode="auto">
          <a:xfrm>
            <a:off x="4876800" y="39624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d)</a:t>
            </a:r>
          </a:p>
        </p:txBody>
      </p:sp>
      <p:graphicFrame>
        <p:nvGraphicFramePr>
          <p:cNvPr id="10275" name="Object 35"/>
          <p:cNvGraphicFramePr>
            <a:graphicFrameLocks noChangeAspect="1"/>
          </p:cNvGraphicFramePr>
          <p:nvPr/>
        </p:nvGraphicFramePr>
        <p:xfrm>
          <a:off x="5257800" y="3962400"/>
          <a:ext cx="1087438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29" imgW="685800" imgH="203200" progId="Equation.DSMT4">
                  <p:embed/>
                </p:oleObj>
              </mc:Choice>
              <mc:Fallback>
                <p:oleObj name="Equation" r:id="rId29" imgW="685800" imgH="2032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962400"/>
                        <a:ext cx="1087438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7" name="Object 37"/>
          <p:cNvGraphicFramePr>
            <a:graphicFrameLocks noChangeAspect="1"/>
          </p:cNvGraphicFramePr>
          <p:nvPr/>
        </p:nvGraphicFramePr>
        <p:xfrm>
          <a:off x="6400800" y="3962400"/>
          <a:ext cx="5842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31" imgW="368140" imgH="203112" progId="Equation.DSMT4">
                  <p:embed/>
                </p:oleObj>
              </mc:Choice>
              <mc:Fallback>
                <p:oleObj name="Equation" r:id="rId31" imgW="368140" imgH="203112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962400"/>
                        <a:ext cx="58420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8" name="Text Box 38"/>
          <p:cNvSpPr txBox="1">
            <a:spLocks noChangeArrowheads="1"/>
          </p:cNvSpPr>
          <p:nvPr/>
        </p:nvSpPr>
        <p:spPr bwMode="auto">
          <a:xfrm>
            <a:off x="4876800" y="45720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e)</a:t>
            </a:r>
          </a:p>
        </p:txBody>
      </p:sp>
      <p:graphicFrame>
        <p:nvGraphicFramePr>
          <p:cNvPr id="10279" name="Object 39"/>
          <p:cNvGraphicFramePr>
            <a:graphicFrameLocks noChangeAspect="1"/>
          </p:cNvGraphicFramePr>
          <p:nvPr/>
        </p:nvGraphicFramePr>
        <p:xfrm>
          <a:off x="5257800" y="4495800"/>
          <a:ext cx="11080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33" imgW="698197" imgH="304668" progId="Equation.DSMT4">
                  <p:embed/>
                </p:oleObj>
              </mc:Choice>
              <mc:Fallback>
                <p:oleObj name="Equation" r:id="rId33" imgW="698197" imgH="304668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495800"/>
                        <a:ext cx="110807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0" name="Object 40"/>
          <p:cNvGraphicFramePr>
            <a:graphicFrameLocks noChangeAspect="1"/>
          </p:cNvGraphicFramePr>
          <p:nvPr/>
        </p:nvGraphicFramePr>
        <p:xfrm>
          <a:off x="6172200" y="5029200"/>
          <a:ext cx="5842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35" imgW="368140" imgH="203112" progId="Equation.DSMT4">
                  <p:embed/>
                </p:oleObj>
              </mc:Choice>
              <mc:Fallback>
                <p:oleObj name="Equation" r:id="rId35" imgW="368140" imgH="203112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5029200"/>
                        <a:ext cx="58420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1" name="Object 41"/>
          <p:cNvGraphicFramePr>
            <a:graphicFrameLocks noChangeAspect="1"/>
          </p:cNvGraphicFramePr>
          <p:nvPr/>
        </p:nvGraphicFramePr>
        <p:xfrm>
          <a:off x="5257800" y="5029200"/>
          <a:ext cx="8255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3" name="Equation" r:id="rId37" imgW="520474" imgH="203112" progId="Equation.DSMT4">
                  <p:embed/>
                </p:oleObj>
              </mc:Choice>
              <mc:Fallback>
                <p:oleObj name="Equation" r:id="rId37" imgW="520474" imgH="203112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029200"/>
                        <a:ext cx="82550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2" name="Text Box 42"/>
          <p:cNvSpPr txBox="1">
            <a:spLocks noChangeArrowheads="1"/>
          </p:cNvSpPr>
          <p:nvPr/>
        </p:nvSpPr>
        <p:spPr bwMode="auto">
          <a:xfrm>
            <a:off x="4876800" y="55626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f)</a:t>
            </a:r>
          </a:p>
        </p:txBody>
      </p:sp>
      <p:graphicFrame>
        <p:nvGraphicFramePr>
          <p:cNvPr id="10283" name="Object 43"/>
          <p:cNvGraphicFramePr>
            <a:graphicFrameLocks noChangeAspect="1"/>
          </p:cNvGraphicFramePr>
          <p:nvPr/>
        </p:nvGraphicFramePr>
        <p:xfrm>
          <a:off x="5257800" y="5486400"/>
          <a:ext cx="11080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" name="Equation" r:id="rId39" imgW="698197" imgH="304668" progId="Equation.DSMT4">
                  <p:embed/>
                </p:oleObj>
              </mc:Choice>
              <mc:Fallback>
                <p:oleObj name="Equation" r:id="rId39" imgW="698197" imgH="304668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486400"/>
                        <a:ext cx="110807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4" name="Object 44"/>
          <p:cNvGraphicFramePr>
            <a:graphicFrameLocks noChangeAspect="1"/>
          </p:cNvGraphicFramePr>
          <p:nvPr/>
        </p:nvGraphicFramePr>
        <p:xfrm>
          <a:off x="5257800" y="6019800"/>
          <a:ext cx="968375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" name="Equation" r:id="rId41" imgW="609336" imgH="203112" progId="Equation.DSMT4">
                  <p:embed/>
                </p:oleObj>
              </mc:Choice>
              <mc:Fallback>
                <p:oleObj name="Equation" r:id="rId41" imgW="609336" imgH="203112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6019800"/>
                        <a:ext cx="968375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6" name="Object 46"/>
          <p:cNvGraphicFramePr>
            <a:graphicFrameLocks noChangeAspect="1"/>
          </p:cNvGraphicFramePr>
          <p:nvPr/>
        </p:nvGraphicFramePr>
        <p:xfrm>
          <a:off x="6248400" y="6019800"/>
          <a:ext cx="727075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6" name="Equation" r:id="rId43" imgW="457002" imgH="203112" progId="Equation.DSMT4">
                  <p:embed/>
                </p:oleObj>
              </mc:Choice>
              <mc:Fallback>
                <p:oleObj name="Equation" r:id="rId43" imgW="457002" imgH="203112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6019800"/>
                        <a:ext cx="727075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25" name="Picture 47" descr="algebra_basic"/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9213" y="314325"/>
            <a:ext cx="11509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4" grpId="0"/>
      <p:bldP spid="10267" grpId="0"/>
      <p:bldP spid="10270" grpId="0"/>
      <p:bldP spid="10274" grpId="0"/>
      <p:bldP spid="10278" grpId="0"/>
      <p:bldP spid="102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762000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1C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Algebra and Functions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886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Expanding Brackets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can ‘expand’ an expression by multiplying the terms </a:t>
            </a:r>
            <a:r>
              <a:rPr lang="en-GB" altLang="en-US" sz="1600" i="1" smtClean="0">
                <a:latin typeface="Comic Sans MS" pitchFamily="66" charset="0"/>
              </a:rPr>
              <a:t>inside</a:t>
            </a:r>
            <a:r>
              <a:rPr lang="en-GB" altLang="en-US" sz="1600" smtClean="0">
                <a:latin typeface="Comic Sans MS" pitchFamily="66" charset="0"/>
              </a:rPr>
              <a:t> the bracket by the term </a:t>
            </a:r>
            <a:r>
              <a:rPr lang="en-GB" altLang="en-US" sz="1600" i="1" smtClean="0">
                <a:latin typeface="Comic Sans MS" pitchFamily="66" charset="0"/>
              </a:rPr>
              <a:t>outside</a:t>
            </a:r>
            <a:r>
              <a:rPr lang="en-GB" altLang="en-US" sz="1600" smtClean="0">
                <a:latin typeface="Comic Sans MS" pitchFamily="66" charset="0"/>
              </a:rPr>
              <a:t>.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1C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876800" y="16002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Examples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4876800" y="20574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a)</a:t>
            </a:r>
          </a:p>
        </p:txBody>
      </p:sp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5257800" y="2057400"/>
          <a:ext cx="9906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3" imgW="583947" imgH="203112" progId="Equation.DSMT4">
                  <p:embed/>
                </p:oleObj>
              </mc:Choice>
              <mc:Fallback>
                <p:oleObj name="Equation" r:id="rId3" imgW="583947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057400"/>
                        <a:ext cx="99060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6334125" y="2057400"/>
          <a:ext cx="109855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5" imgW="647419" imgH="177723" progId="Equation.DSMT4">
                  <p:embed/>
                </p:oleObj>
              </mc:Choice>
              <mc:Fallback>
                <p:oleObj name="Equation" r:id="rId5" imgW="647419" imgH="177723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25" y="2057400"/>
                        <a:ext cx="1098550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876800" y="25908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b)</a:t>
            </a:r>
          </a:p>
        </p:txBody>
      </p:sp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5257800" y="2590800"/>
          <a:ext cx="12922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7" imgW="761669" imgH="203112" progId="Equation.DSMT4">
                  <p:embed/>
                </p:oleObj>
              </mc:Choice>
              <mc:Fallback>
                <p:oleObj name="Equation" r:id="rId7" imgW="761669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590800"/>
                        <a:ext cx="129222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6562725" y="2538413"/>
          <a:ext cx="1506538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9" imgW="888614" imgH="203112" progId="Equation.DSMT4">
                  <p:embed/>
                </p:oleObj>
              </mc:Choice>
              <mc:Fallback>
                <p:oleObj name="Equation" r:id="rId9" imgW="888614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2725" y="2538413"/>
                        <a:ext cx="1506538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4867275" y="3100388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c)</a:t>
            </a:r>
          </a:p>
        </p:txBody>
      </p:sp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5257800" y="3048000"/>
          <a:ext cx="12477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11" imgW="736600" imgH="228600" progId="Equation.DSMT4">
                  <p:embed/>
                </p:oleObj>
              </mc:Choice>
              <mc:Fallback>
                <p:oleObj name="Equation" r:id="rId11" imgW="73660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048000"/>
                        <a:ext cx="1247775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6553200" y="3048000"/>
          <a:ext cx="12493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13" imgW="736600" imgH="228600" progId="Equation.DSMT4">
                  <p:embed/>
                </p:oleObj>
              </mc:Choice>
              <mc:Fallback>
                <p:oleObj name="Equation" r:id="rId13" imgW="73660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048000"/>
                        <a:ext cx="1249363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4867275" y="3633788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d)</a:t>
            </a:r>
          </a:p>
        </p:txBody>
      </p:sp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5257800" y="3581400"/>
          <a:ext cx="19589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15" imgW="1155700" imgH="228600" progId="Equation.DSMT4">
                  <p:embed/>
                </p:oleObj>
              </mc:Choice>
              <mc:Fallback>
                <p:oleObj name="Equation" r:id="rId15" imgW="1155700" imgH="228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581400"/>
                        <a:ext cx="1958975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5268913" y="3962400"/>
          <a:ext cx="204628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17" imgW="1206500" imgH="203200" progId="Equation.DSMT4">
                  <p:embed/>
                </p:oleObj>
              </mc:Choice>
              <mc:Fallback>
                <p:oleObj name="Equation" r:id="rId17" imgW="1206500" imgH="2032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8913" y="3962400"/>
                        <a:ext cx="2046287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4867275" y="4471988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e)</a:t>
            </a:r>
          </a:p>
        </p:txBody>
      </p:sp>
      <p:graphicFrame>
        <p:nvGraphicFramePr>
          <p:cNvPr id="12307" name="Object 19"/>
          <p:cNvGraphicFramePr>
            <a:graphicFrameLocks noChangeAspect="1"/>
          </p:cNvGraphicFramePr>
          <p:nvPr/>
        </p:nvGraphicFramePr>
        <p:xfrm>
          <a:off x="5257800" y="4495800"/>
          <a:ext cx="2259013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19" imgW="1333500" imgH="203200" progId="Equation.DSMT4">
                  <p:embed/>
                </p:oleObj>
              </mc:Choice>
              <mc:Fallback>
                <p:oleObj name="Equation" r:id="rId19" imgW="1333500" imgH="203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495800"/>
                        <a:ext cx="2259013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8" name="Object 20"/>
          <p:cNvGraphicFramePr>
            <a:graphicFrameLocks noChangeAspect="1"/>
          </p:cNvGraphicFramePr>
          <p:nvPr/>
        </p:nvGraphicFramePr>
        <p:xfrm>
          <a:off x="5257800" y="4876800"/>
          <a:ext cx="230187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21" imgW="1358310" imgH="203112" progId="Equation.DSMT4">
                  <p:embed/>
                </p:oleObj>
              </mc:Choice>
              <mc:Fallback>
                <p:oleObj name="Equation" r:id="rId21" imgW="1358310" imgH="203112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876800"/>
                        <a:ext cx="230187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9" name="Object 21"/>
          <p:cNvGraphicFramePr>
            <a:graphicFrameLocks noChangeAspect="1"/>
          </p:cNvGraphicFramePr>
          <p:nvPr/>
        </p:nvGraphicFramePr>
        <p:xfrm>
          <a:off x="5257800" y="5410200"/>
          <a:ext cx="1700213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23" imgW="1002865" imgH="203112" progId="Equation.DSMT4">
                  <p:embed/>
                </p:oleObj>
              </mc:Choice>
              <mc:Fallback>
                <p:oleObj name="Equation" r:id="rId23" imgW="1002865" imgH="20311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410200"/>
                        <a:ext cx="1700213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6324600" y="4495800"/>
            <a:ext cx="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0263" name="Picture 23" descr="algebra_basic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9213" y="314325"/>
            <a:ext cx="11509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4" grpId="0"/>
      <p:bldP spid="12297" grpId="0"/>
      <p:bldP spid="12300" grpId="0"/>
      <p:bldP spid="12303" grpId="0"/>
      <p:bldP spid="12306" grpId="0"/>
      <p:bldP spid="1231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</TotalTime>
  <Words>1156</Words>
  <Application>Microsoft Office PowerPoint</Application>
  <PresentationFormat>On-screen Show (4:3)</PresentationFormat>
  <Paragraphs>408</Paragraphs>
  <Slides>38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Calibri</vt:lpstr>
      <vt:lpstr>Comic Sans MS</vt:lpstr>
      <vt:lpstr>Wingdings</vt:lpstr>
      <vt:lpstr>Default Design</vt:lpstr>
      <vt:lpstr>MathType 6.0 Equation</vt:lpstr>
      <vt:lpstr>PowerPoint Presentation</vt:lpstr>
      <vt:lpstr>Introduction</vt:lpstr>
      <vt:lpstr>PowerPoint Presentation</vt:lpstr>
      <vt:lpstr>Algebra and Functions</vt:lpstr>
      <vt:lpstr>PowerPoint Presentation</vt:lpstr>
      <vt:lpstr>Algebra and Functions</vt:lpstr>
      <vt:lpstr>Algebra and Functions</vt:lpstr>
      <vt:lpstr>PowerPoint Presentation</vt:lpstr>
      <vt:lpstr>Algebra and Functions</vt:lpstr>
      <vt:lpstr>PowerPoint Presentation</vt:lpstr>
      <vt:lpstr>Algebra and Functions</vt:lpstr>
      <vt:lpstr>PowerPoint Presentation</vt:lpstr>
      <vt:lpstr>Algebra and Functions</vt:lpstr>
      <vt:lpstr>Algebra and Functions</vt:lpstr>
      <vt:lpstr>Algebra and Functions</vt:lpstr>
      <vt:lpstr>Algebra and Functions</vt:lpstr>
      <vt:lpstr>Algebra and Functions</vt:lpstr>
      <vt:lpstr>Algebra and Functions</vt:lpstr>
      <vt:lpstr>Algebra and Functions</vt:lpstr>
      <vt:lpstr>Algebra and Functions</vt:lpstr>
      <vt:lpstr>Algebra and Functions</vt:lpstr>
      <vt:lpstr>Algebra and Functions</vt:lpstr>
      <vt:lpstr>Algebra and Functions</vt:lpstr>
      <vt:lpstr>Algebra and Functions</vt:lpstr>
      <vt:lpstr>Algebra and Functions</vt:lpstr>
      <vt:lpstr>Algebra and Functions</vt:lpstr>
      <vt:lpstr>Algebra and Functions</vt:lpstr>
      <vt:lpstr>PowerPoint Presentation</vt:lpstr>
      <vt:lpstr>Algebra and Functions</vt:lpstr>
      <vt:lpstr>Algebra and Functions</vt:lpstr>
      <vt:lpstr>Algebra and Functions</vt:lpstr>
      <vt:lpstr>PowerPoint Presentation</vt:lpstr>
      <vt:lpstr>Algebra and Functions</vt:lpstr>
      <vt:lpstr>PowerPoint Presentation</vt:lpstr>
      <vt:lpstr>Algebra and Functions</vt:lpstr>
      <vt:lpstr>Algebra and Functions</vt:lpstr>
      <vt:lpstr>Algebra and Functions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</dc:creator>
  <cp:lastModifiedBy>Mike</cp:lastModifiedBy>
  <cp:revision>62</cp:revision>
  <cp:lastPrinted>1601-01-01T00:00:00Z</cp:lastPrinted>
  <dcterms:created xsi:type="dcterms:W3CDTF">2010-08-18T21:02:54Z</dcterms:created>
  <dcterms:modified xsi:type="dcterms:W3CDTF">2014-06-07T09:52:19Z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