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9FF99"/>
    <a:srgbClr val="CCFFCC"/>
    <a:srgbClr val="66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7" autoAdjust="0"/>
  </p:normalViewPr>
  <p:slideViewPr>
    <p:cSldViewPr snapToGrid="0">
      <p:cViewPr varScale="1">
        <p:scale>
          <a:sx n="103" d="100"/>
          <a:sy n="103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13" Type="http://schemas.openxmlformats.org/officeDocument/2006/relationships/image" Target="../media/image152.wmf"/><Relationship Id="rId18" Type="http://schemas.openxmlformats.org/officeDocument/2006/relationships/image" Target="../media/image157.wmf"/><Relationship Id="rId26" Type="http://schemas.openxmlformats.org/officeDocument/2006/relationships/image" Target="../media/image165.wmf"/><Relationship Id="rId3" Type="http://schemas.openxmlformats.org/officeDocument/2006/relationships/image" Target="../media/image144.wmf"/><Relationship Id="rId21" Type="http://schemas.openxmlformats.org/officeDocument/2006/relationships/image" Target="../media/image160.wmf"/><Relationship Id="rId7" Type="http://schemas.openxmlformats.org/officeDocument/2006/relationships/image" Target="../media/image122.wmf"/><Relationship Id="rId12" Type="http://schemas.openxmlformats.org/officeDocument/2006/relationships/image" Target="../media/image151.wmf"/><Relationship Id="rId17" Type="http://schemas.openxmlformats.org/officeDocument/2006/relationships/image" Target="../media/image156.wmf"/><Relationship Id="rId25" Type="http://schemas.openxmlformats.org/officeDocument/2006/relationships/image" Target="../media/image164.wmf"/><Relationship Id="rId33" Type="http://schemas.openxmlformats.org/officeDocument/2006/relationships/image" Target="../media/image172.wmf"/><Relationship Id="rId2" Type="http://schemas.openxmlformats.org/officeDocument/2006/relationships/image" Target="../media/image117.wmf"/><Relationship Id="rId16" Type="http://schemas.openxmlformats.org/officeDocument/2006/relationships/image" Target="../media/image155.wmf"/><Relationship Id="rId20" Type="http://schemas.openxmlformats.org/officeDocument/2006/relationships/image" Target="../media/image159.wmf"/><Relationship Id="rId29" Type="http://schemas.openxmlformats.org/officeDocument/2006/relationships/image" Target="../media/image168.wmf"/><Relationship Id="rId1" Type="http://schemas.openxmlformats.org/officeDocument/2006/relationships/image" Target="../media/image115.wmf"/><Relationship Id="rId6" Type="http://schemas.openxmlformats.org/officeDocument/2006/relationships/image" Target="../media/image146.wmf"/><Relationship Id="rId11" Type="http://schemas.openxmlformats.org/officeDocument/2006/relationships/image" Target="../media/image150.wmf"/><Relationship Id="rId24" Type="http://schemas.openxmlformats.org/officeDocument/2006/relationships/image" Target="../media/image163.wmf"/><Relationship Id="rId32" Type="http://schemas.openxmlformats.org/officeDocument/2006/relationships/image" Target="../media/image171.wmf"/><Relationship Id="rId5" Type="http://schemas.openxmlformats.org/officeDocument/2006/relationships/image" Target="../media/image145.wmf"/><Relationship Id="rId15" Type="http://schemas.openxmlformats.org/officeDocument/2006/relationships/image" Target="../media/image154.wmf"/><Relationship Id="rId23" Type="http://schemas.openxmlformats.org/officeDocument/2006/relationships/image" Target="../media/image162.wmf"/><Relationship Id="rId28" Type="http://schemas.openxmlformats.org/officeDocument/2006/relationships/image" Target="../media/image167.wmf"/><Relationship Id="rId10" Type="http://schemas.openxmlformats.org/officeDocument/2006/relationships/image" Target="../media/image149.wmf"/><Relationship Id="rId19" Type="http://schemas.openxmlformats.org/officeDocument/2006/relationships/image" Target="../media/image158.wmf"/><Relationship Id="rId31" Type="http://schemas.openxmlformats.org/officeDocument/2006/relationships/image" Target="../media/image170.wmf"/><Relationship Id="rId4" Type="http://schemas.openxmlformats.org/officeDocument/2006/relationships/image" Target="../media/image119.wmf"/><Relationship Id="rId9" Type="http://schemas.openxmlformats.org/officeDocument/2006/relationships/image" Target="../media/image148.wmf"/><Relationship Id="rId14" Type="http://schemas.openxmlformats.org/officeDocument/2006/relationships/image" Target="../media/image153.wmf"/><Relationship Id="rId22" Type="http://schemas.openxmlformats.org/officeDocument/2006/relationships/image" Target="../media/image161.wmf"/><Relationship Id="rId27" Type="http://schemas.openxmlformats.org/officeDocument/2006/relationships/image" Target="../media/image166.wmf"/><Relationship Id="rId30" Type="http://schemas.openxmlformats.org/officeDocument/2006/relationships/image" Target="../media/image16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image" Target="../media/image181.wmf"/><Relationship Id="rId18" Type="http://schemas.openxmlformats.org/officeDocument/2006/relationships/image" Target="../media/image186.wmf"/><Relationship Id="rId3" Type="http://schemas.openxmlformats.org/officeDocument/2006/relationships/image" Target="../media/image175.wmf"/><Relationship Id="rId7" Type="http://schemas.openxmlformats.org/officeDocument/2006/relationships/image" Target="../media/image177.wmf"/><Relationship Id="rId12" Type="http://schemas.openxmlformats.org/officeDocument/2006/relationships/image" Target="../media/image180.wmf"/><Relationship Id="rId17" Type="http://schemas.openxmlformats.org/officeDocument/2006/relationships/image" Target="../media/image185.wmf"/><Relationship Id="rId2" Type="http://schemas.openxmlformats.org/officeDocument/2006/relationships/image" Target="../media/image174.wmf"/><Relationship Id="rId16" Type="http://schemas.openxmlformats.org/officeDocument/2006/relationships/image" Target="../media/image184.wmf"/><Relationship Id="rId20" Type="http://schemas.openxmlformats.org/officeDocument/2006/relationships/image" Target="../media/image188.wmf"/><Relationship Id="rId1" Type="http://schemas.openxmlformats.org/officeDocument/2006/relationships/image" Target="../media/image106.wmf"/><Relationship Id="rId6" Type="http://schemas.openxmlformats.org/officeDocument/2006/relationships/image" Target="../media/image176.wmf"/><Relationship Id="rId11" Type="http://schemas.openxmlformats.org/officeDocument/2006/relationships/image" Target="../media/image179.wmf"/><Relationship Id="rId5" Type="http://schemas.openxmlformats.org/officeDocument/2006/relationships/image" Target="../media/image109.wmf"/><Relationship Id="rId15" Type="http://schemas.openxmlformats.org/officeDocument/2006/relationships/image" Target="../media/image183.wmf"/><Relationship Id="rId10" Type="http://schemas.openxmlformats.org/officeDocument/2006/relationships/image" Target="../media/image178.wmf"/><Relationship Id="rId19" Type="http://schemas.openxmlformats.org/officeDocument/2006/relationships/image" Target="../media/image187.wmf"/><Relationship Id="rId4" Type="http://schemas.openxmlformats.org/officeDocument/2006/relationships/image" Target="../media/image103.wmf"/><Relationship Id="rId9" Type="http://schemas.openxmlformats.org/officeDocument/2006/relationships/image" Target="../media/image113.wmf"/><Relationship Id="rId14" Type="http://schemas.openxmlformats.org/officeDocument/2006/relationships/image" Target="../media/image18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wmf"/><Relationship Id="rId13" Type="http://schemas.openxmlformats.org/officeDocument/2006/relationships/image" Target="../media/image195.wmf"/><Relationship Id="rId3" Type="http://schemas.openxmlformats.org/officeDocument/2006/relationships/image" Target="../media/image103.wmf"/><Relationship Id="rId7" Type="http://schemas.openxmlformats.org/officeDocument/2006/relationships/image" Target="../media/image189.wmf"/><Relationship Id="rId12" Type="http://schemas.openxmlformats.org/officeDocument/2006/relationships/image" Target="../media/image194.wmf"/><Relationship Id="rId2" Type="http://schemas.openxmlformats.org/officeDocument/2006/relationships/image" Target="../media/image181.wmf"/><Relationship Id="rId1" Type="http://schemas.openxmlformats.org/officeDocument/2006/relationships/image" Target="../media/image180.wmf"/><Relationship Id="rId6" Type="http://schemas.openxmlformats.org/officeDocument/2006/relationships/image" Target="../media/image109.wmf"/><Relationship Id="rId11" Type="http://schemas.openxmlformats.org/officeDocument/2006/relationships/image" Target="../media/image193.wmf"/><Relationship Id="rId5" Type="http://schemas.openxmlformats.org/officeDocument/2006/relationships/image" Target="../media/image183.wmf"/><Relationship Id="rId15" Type="http://schemas.openxmlformats.org/officeDocument/2006/relationships/image" Target="../media/image197.wmf"/><Relationship Id="rId10" Type="http://schemas.openxmlformats.org/officeDocument/2006/relationships/image" Target="../media/image192.wmf"/><Relationship Id="rId4" Type="http://schemas.openxmlformats.org/officeDocument/2006/relationships/image" Target="../media/image182.wmf"/><Relationship Id="rId9" Type="http://schemas.openxmlformats.org/officeDocument/2006/relationships/image" Target="../media/image191.wmf"/><Relationship Id="rId14" Type="http://schemas.openxmlformats.org/officeDocument/2006/relationships/image" Target="../media/image19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9.wmf"/><Relationship Id="rId13" Type="http://schemas.openxmlformats.org/officeDocument/2006/relationships/image" Target="../media/image204.wmf"/><Relationship Id="rId18" Type="http://schemas.openxmlformats.org/officeDocument/2006/relationships/image" Target="../media/image209.wmf"/><Relationship Id="rId26" Type="http://schemas.openxmlformats.org/officeDocument/2006/relationships/image" Target="../media/image217.wmf"/><Relationship Id="rId3" Type="http://schemas.openxmlformats.org/officeDocument/2006/relationships/image" Target="../media/image103.wmf"/><Relationship Id="rId21" Type="http://schemas.openxmlformats.org/officeDocument/2006/relationships/image" Target="../media/image212.wmf"/><Relationship Id="rId7" Type="http://schemas.openxmlformats.org/officeDocument/2006/relationships/image" Target="../media/image198.wmf"/><Relationship Id="rId12" Type="http://schemas.openxmlformats.org/officeDocument/2006/relationships/image" Target="../media/image203.wmf"/><Relationship Id="rId17" Type="http://schemas.openxmlformats.org/officeDocument/2006/relationships/image" Target="../media/image208.wmf"/><Relationship Id="rId25" Type="http://schemas.openxmlformats.org/officeDocument/2006/relationships/image" Target="../media/image216.wmf"/><Relationship Id="rId2" Type="http://schemas.openxmlformats.org/officeDocument/2006/relationships/image" Target="../media/image181.wmf"/><Relationship Id="rId16" Type="http://schemas.openxmlformats.org/officeDocument/2006/relationships/image" Target="../media/image207.wmf"/><Relationship Id="rId20" Type="http://schemas.openxmlformats.org/officeDocument/2006/relationships/image" Target="../media/image211.wmf"/><Relationship Id="rId29" Type="http://schemas.openxmlformats.org/officeDocument/2006/relationships/image" Target="../media/image220.wmf"/><Relationship Id="rId1" Type="http://schemas.openxmlformats.org/officeDocument/2006/relationships/image" Target="../media/image180.wmf"/><Relationship Id="rId6" Type="http://schemas.openxmlformats.org/officeDocument/2006/relationships/image" Target="../media/image109.wmf"/><Relationship Id="rId11" Type="http://schemas.openxmlformats.org/officeDocument/2006/relationships/image" Target="../media/image202.wmf"/><Relationship Id="rId24" Type="http://schemas.openxmlformats.org/officeDocument/2006/relationships/image" Target="../media/image215.wmf"/><Relationship Id="rId5" Type="http://schemas.openxmlformats.org/officeDocument/2006/relationships/image" Target="../media/image183.wmf"/><Relationship Id="rId15" Type="http://schemas.openxmlformats.org/officeDocument/2006/relationships/image" Target="../media/image206.wmf"/><Relationship Id="rId23" Type="http://schemas.openxmlformats.org/officeDocument/2006/relationships/image" Target="../media/image214.wmf"/><Relationship Id="rId28" Type="http://schemas.openxmlformats.org/officeDocument/2006/relationships/image" Target="../media/image219.wmf"/><Relationship Id="rId10" Type="http://schemas.openxmlformats.org/officeDocument/2006/relationships/image" Target="../media/image201.wmf"/><Relationship Id="rId19" Type="http://schemas.openxmlformats.org/officeDocument/2006/relationships/image" Target="../media/image210.wmf"/><Relationship Id="rId4" Type="http://schemas.openxmlformats.org/officeDocument/2006/relationships/image" Target="../media/image182.wmf"/><Relationship Id="rId9" Type="http://schemas.openxmlformats.org/officeDocument/2006/relationships/image" Target="../media/image200.wmf"/><Relationship Id="rId14" Type="http://schemas.openxmlformats.org/officeDocument/2006/relationships/image" Target="../media/image205.wmf"/><Relationship Id="rId22" Type="http://schemas.openxmlformats.org/officeDocument/2006/relationships/image" Target="../media/image213.wmf"/><Relationship Id="rId27" Type="http://schemas.openxmlformats.org/officeDocument/2006/relationships/image" Target="../media/image218.wmf"/><Relationship Id="rId30" Type="http://schemas.openxmlformats.org/officeDocument/2006/relationships/image" Target="../media/image22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18" Type="http://schemas.openxmlformats.org/officeDocument/2006/relationships/image" Target="../media/image25.wmf"/><Relationship Id="rId3" Type="http://schemas.openxmlformats.org/officeDocument/2006/relationships/image" Target="../media/image5.wmf"/><Relationship Id="rId21" Type="http://schemas.openxmlformats.org/officeDocument/2006/relationships/image" Target="../media/image28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17" Type="http://schemas.openxmlformats.org/officeDocument/2006/relationships/image" Target="../media/image24.wmf"/><Relationship Id="rId2" Type="http://schemas.openxmlformats.org/officeDocument/2006/relationships/image" Target="../media/image4.wmf"/><Relationship Id="rId16" Type="http://schemas.openxmlformats.org/officeDocument/2006/relationships/image" Target="../media/image23.wmf"/><Relationship Id="rId20" Type="http://schemas.openxmlformats.org/officeDocument/2006/relationships/image" Target="../media/image27.wmf"/><Relationship Id="rId1" Type="http://schemas.openxmlformats.org/officeDocument/2006/relationships/image" Target="../media/image3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5" Type="http://schemas.openxmlformats.org/officeDocument/2006/relationships/image" Target="../media/image22.wmf"/><Relationship Id="rId10" Type="http://schemas.openxmlformats.org/officeDocument/2006/relationships/image" Target="../media/image17.wmf"/><Relationship Id="rId19" Type="http://schemas.openxmlformats.org/officeDocument/2006/relationships/image" Target="../media/image26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Relationship Id="rId22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35.wmf"/><Relationship Id="rId18" Type="http://schemas.openxmlformats.org/officeDocument/2006/relationships/image" Target="../media/image38.wmf"/><Relationship Id="rId26" Type="http://schemas.openxmlformats.org/officeDocument/2006/relationships/image" Target="../media/image46.wmf"/><Relationship Id="rId3" Type="http://schemas.openxmlformats.org/officeDocument/2006/relationships/image" Target="../media/image31.wmf"/><Relationship Id="rId21" Type="http://schemas.openxmlformats.org/officeDocument/2006/relationships/image" Target="../media/image41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17" Type="http://schemas.openxmlformats.org/officeDocument/2006/relationships/image" Target="../media/image37.wmf"/><Relationship Id="rId25" Type="http://schemas.openxmlformats.org/officeDocument/2006/relationships/image" Target="../media/image45.wmf"/><Relationship Id="rId33" Type="http://schemas.openxmlformats.org/officeDocument/2006/relationships/image" Target="../media/image53.wmf"/><Relationship Id="rId2" Type="http://schemas.openxmlformats.org/officeDocument/2006/relationships/image" Target="../media/image30.wmf"/><Relationship Id="rId16" Type="http://schemas.openxmlformats.org/officeDocument/2006/relationships/image" Target="../media/image28.wmf"/><Relationship Id="rId20" Type="http://schemas.openxmlformats.org/officeDocument/2006/relationships/image" Target="../media/image40.wmf"/><Relationship Id="rId29" Type="http://schemas.openxmlformats.org/officeDocument/2006/relationships/image" Target="../media/image49.wmf"/><Relationship Id="rId1" Type="http://schemas.openxmlformats.org/officeDocument/2006/relationships/image" Target="../media/image13.wmf"/><Relationship Id="rId6" Type="http://schemas.openxmlformats.org/officeDocument/2006/relationships/image" Target="../media/image33.wmf"/><Relationship Id="rId11" Type="http://schemas.openxmlformats.org/officeDocument/2006/relationships/image" Target="../media/image23.wmf"/><Relationship Id="rId24" Type="http://schemas.openxmlformats.org/officeDocument/2006/relationships/image" Target="../media/image44.wmf"/><Relationship Id="rId32" Type="http://schemas.openxmlformats.org/officeDocument/2006/relationships/image" Target="../media/image52.wmf"/><Relationship Id="rId5" Type="http://schemas.openxmlformats.org/officeDocument/2006/relationships/image" Target="../media/image32.wmf"/><Relationship Id="rId15" Type="http://schemas.openxmlformats.org/officeDocument/2006/relationships/image" Target="../media/image36.wmf"/><Relationship Id="rId23" Type="http://schemas.openxmlformats.org/officeDocument/2006/relationships/image" Target="../media/image43.wmf"/><Relationship Id="rId28" Type="http://schemas.openxmlformats.org/officeDocument/2006/relationships/image" Target="../media/image48.wmf"/><Relationship Id="rId10" Type="http://schemas.openxmlformats.org/officeDocument/2006/relationships/image" Target="../media/image34.wmf"/><Relationship Id="rId19" Type="http://schemas.openxmlformats.org/officeDocument/2006/relationships/image" Target="../media/image39.wmf"/><Relationship Id="rId31" Type="http://schemas.openxmlformats.org/officeDocument/2006/relationships/image" Target="../media/image51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Relationship Id="rId22" Type="http://schemas.openxmlformats.org/officeDocument/2006/relationships/image" Target="../media/image42.wmf"/><Relationship Id="rId27" Type="http://schemas.openxmlformats.org/officeDocument/2006/relationships/image" Target="../media/image47.wmf"/><Relationship Id="rId30" Type="http://schemas.openxmlformats.org/officeDocument/2006/relationships/image" Target="../media/image5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35.wmf"/><Relationship Id="rId18" Type="http://schemas.openxmlformats.org/officeDocument/2006/relationships/image" Target="../media/image54.wmf"/><Relationship Id="rId26" Type="http://schemas.openxmlformats.org/officeDocument/2006/relationships/image" Target="../media/image61.wmf"/><Relationship Id="rId39" Type="http://schemas.openxmlformats.org/officeDocument/2006/relationships/image" Target="../media/image74.wmf"/><Relationship Id="rId3" Type="http://schemas.openxmlformats.org/officeDocument/2006/relationships/image" Target="../media/image31.wmf"/><Relationship Id="rId21" Type="http://schemas.openxmlformats.org/officeDocument/2006/relationships/image" Target="../media/image57.wmf"/><Relationship Id="rId34" Type="http://schemas.openxmlformats.org/officeDocument/2006/relationships/image" Target="../media/image69.wmf"/><Relationship Id="rId42" Type="http://schemas.openxmlformats.org/officeDocument/2006/relationships/image" Target="../media/image77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17" Type="http://schemas.openxmlformats.org/officeDocument/2006/relationships/image" Target="../media/image37.wmf"/><Relationship Id="rId25" Type="http://schemas.openxmlformats.org/officeDocument/2006/relationships/image" Target="../media/image45.wmf"/><Relationship Id="rId33" Type="http://schemas.openxmlformats.org/officeDocument/2006/relationships/image" Target="../media/image68.wmf"/><Relationship Id="rId38" Type="http://schemas.openxmlformats.org/officeDocument/2006/relationships/image" Target="../media/image73.wmf"/><Relationship Id="rId2" Type="http://schemas.openxmlformats.org/officeDocument/2006/relationships/image" Target="../media/image30.wmf"/><Relationship Id="rId16" Type="http://schemas.openxmlformats.org/officeDocument/2006/relationships/image" Target="../media/image28.wmf"/><Relationship Id="rId20" Type="http://schemas.openxmlformats.org/officeDocument/2006/relationships/image" Target="../media/image56.wmf"/><Relationship Id="rId29" Type="http://schemas.openxmlformats.org/officeDocument/2006/relationships/image" Target="../media/image64.wmf"/><Relationship Id="rId41" Type="http://schemas.openxmlformats.org/officeDocument/2006/relationships/image" Target="../media/image76.wmf"/><Relationship Id="rId1" Type="http://schemas.openxmlformats.org/officeDocument/2006/relationships/image" Target="../media/image13.wmf"/><Relationship Id="rId6" Type="http://schemas.openxmlformats.org/officeDocument/2006/relationships/image" Target="../media/image33.wmf"/><Relationship Id="rId11" Type="http://schemas.openxmlformats.org/officeDocument/2006/relationships/image" Target="../media/image23.wmf"/><Relationship Id="rId24" Type="http://schemas.openxmlformats.org/officeDocument/2006/relationships/image" Target="../media/image60.wmf"/><Relationship Id="rId32" Type="http://schemas.openxmlformats.org/officeDocument/2006/relationships/image" Target="../media/image67.wmf"/><Relationship Id="rId37" Type="http://schemas.openxmlformats.org/officeDocument/2006/relationships/image" Target="../media/image72.wmf"/><Relationship Id="rId40" Type="http://schemas.openxmlformats.org/officeDocument/2006/relationships/image" Target="../media/image75.wmf"/><Relationship Id="rId5" Type="http://schemas.openxmlformats.org/officeDocument/2006/relationships/image" Target="../media/image32.wmf"/><Relationship Id="rId15" Type="http://schemas.openxmlformats.org/officeDocument/2006/relationships/image" Target="../media/image36.wmf"/><Relationship Id="rId23" Type="http://schemas.openxmlformats.org/officeDocument/2006/relationships/image" Target="../media/image59.wmf"/><Relationship Id="rId28" Type="http://schemas.openxmlformats.org/officeDocument/2006/relationships/image" Target="../media/image63.wmf"/><Relationship Id="rId36" Type="http://schemas.openxmlformats.org/officeDocument/2006/relationships/image" Target="../media/image71.wmf"/><Relationship Id="rId10" Type="http://schemas.openxmlformats.org/officeDocument/2006/relationships/image" Target="../media/image34.wmf"/><Relationship Id="rId19" Type="http://schemas.openxmlformats.org/officeDocument/2006/relationships/image" Target="../media/image55.wmf"/><Relationship Id="rId31" Type="http://schemas.openxmlformats.org/officeDocument/2006/relationships/image" Target="../media/image66.wmf"/><Relationship Id="rId44" Type="http://schemas.openxmlformats.org/officeDocument/2006/relationships/image" Target="../media/image79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Relationship Id="rId22" Type="http://schemas.openxmlformats.org/officeDocument/2006/relationships/image" Target="../media/image58.wmf"/><Relationship Id="rId27" Type="http://schemas.openxmlformats.org/officeDocument/2006/relationships/image" Target="../media/image62.wmf"/><Relationship Id="rId30" Type="http://schemas.openxmlformats.org/officeDocument/2006/relationships/image" Target="../media/image65.wmf"/><Relationship Id="rId35" Type="http://schemas.openxmlformats.org/officeDocument/2006/relationships/image" Target="../media/image70.wmf"/><Relationship Id="rId43" Type="http://schemas.openxmlformats.org/officeDocument/2006/relationships/image" Target="../media/image7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35.wmf"/><Relationship Id="rId18" Type="http://schemas.openxmlformats.org/officeDocument/2006/relationships/image" Target="../media/image80.wmf"/><Relationship Id="rId3" Type="http://schemas.openxmlformats.org/officeDocument/2006/relationships/image" Target="../media/image31.wmf"/><Relationship Id="rId21" Type="http://schemas.openxmlformats.org/officeDocument/2006/relationships/image" Target="../media/image83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17" Type="http://schemas.openxmlformats.org/officeDocument/2006/relationships/image" Target="../media/image37.wmf"/><Relationship Id="rId2" Type="http://schemas.openxmlformats.org/officeDocument/2006/relationships/image" Target="../media/image30.wmf"/><Relationship Id="rId16" Type="http://schemas.openxmlformats.org/officeDocument/2006/relationships/image" Target="../media/image28.wmf"/><Relationship Id="rId20" Type="http://schemas.openxmlformats.org/officeDocument/2006/relationships/image" Target="../media/image82.wmf"/><Relationship Id="rId1" Type="http://schemas.openxmlformats.org/officeDocument/2006/relationships/image" Target="../media/image13.wmf"/><Relationship Id="rId6" Type="http://schemas.openxmlformats.org/officeDocument/2006/relationships/image" Target="../media/image33.wmf"/><Relationship Id="rId11" Type="http://schemas.openxmlformats.org/officeDocument/2006/relationships/image" Target="../media/image23.wmf"/><Relationship Id="rId5" Type="http://schemas.openxmlformats.org/officeDocument/2006/relationships/image" Target="../media/image32.wmf"/><Relationship Id="rId15" Type="http://schemas.openxmlformats.org/officeDocument/2006/relationships/image" Target="../media/image36.wmf"/><Relationship Id="rId10" Type="http://schemas.openxmlformats.org/officeDocument/2006/relationships/image" Target="../media/image34.wmf"/><Relationship Id="rId19" Type="http://schemas.openxmlformats.org/officeDocument/2006/relationships/image" Target="../media/image81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Relationship Id="rId22" Type="http://schemas.openxmlformats.org/officeDocument/2006/relationships/image" Target="../media/image8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image" Target="../media/image109.wmf"/><Relationship Id="rId18" Type="http://schemas.openxmlformats.org/officeDocument/2006/relationships/image" Target="../media/image11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12" Type="http://schemas.openxmlformats.org/officeDocument/2006/relationships/image" Target="../media/image108.wmf"/><Relationship Id="rId17" Type="http://schemas.openxmlformats.org/officeDocument/2006/relationships/image" Target="../media/image113.wmf"/><Relationship Id="rId2" Type="http://schemas.openxmlformats.org/officeDocument/2006/relationships/image" Target="../media/image98.wmf"/><Relationship Id="rId16" Type="http://schemas.openxmlformats.org/officeDocument/2006/relationships/image" Target="../media/image112.wmf"/><Relationship Id="rId20" Type="http://schemas.openxmlformats.org/officeDocument/2006/relationships/image" Target="../media/image116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11" Type="http://schemas.openxmlformats.org/officeDocument/2006/relationships/image" Target="../media/image107.wmf"/><Relationship Id="rId5" Type="http://schemas.openxmlformats.org/officeDocument/2006/relationships/image" Target="../media/image101.wmf"/><Relationship Id="rId15" Type="http://schemas.openxmlformats.org/officeDocument/2006/relationships/image" Target="../media/image111.wmf"/><Relationship Id="rId10" Type="http://schemas.openxmlformats.org/officeDocument/2006/relationships/image" Target="../media/image106.wmf"/><Relationship Id="rId19" Type="http://schemas.openxmlformats.org/officeDocument/2006/relationships/image" Target="../media/image115.wmf"/><Relationship Id="rId4" Type="http://schemas.openxmlformats.org/officeDocument/2006/relationships/image" Target="../media/image100.wmf"/><Relationship Id="rId9" Type="http://schemas.openxmlformats.org/officeDocument/2006/relationships/image" Target="../media/image105.wmf"/><Relationship Id="rId14" Type="http://schemas.openxmlformats.org/officeDocument/2006/relationships/image" Target="../media/image11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13" Type="http://schemas.openxmlformats.org/officeDocument/2006/relationships/image" Target="../media/image128.wmf"/><Relationship Id="rId18" Type="http://schemas.openxmlformats.org/officeDocument/2006/relationships/image" Target="../media/image133.wmf"/><Relationship Id="rId26" Type="http://schemas.openxmlformats.org/officeDocument/2006/relationships/image" Target="../media/image141.wmf"/><Relationship Id="rId3" Type="http://schemas.openxmlformats.org/officeDocument/2006/relationships/image" Target="../media/image118.wmf"/><Relationship Id="rId21" Type="http://schemas.openxmlformats.org/officeDocument/2006/relationships/image" Target="../media/image136.wmf"/><Relationship Id="rId7" Type="http://schemas.openxmlformats.org/officeDocument/2006/relationships/image" Target="../media/image122.wmf"/><Relationship Id="rId12" Type="http://schemas.openxmlformats.org/officeDocument/2006/relationships/image" Target="../media/image127.wmf"/><Relationship Id="rId17" Type="http://schemas.openxmlformats.org/officeDocument/2006/relationships/image" Target="../media/image132.wmf"/><Relationship Id="rId25" Type="http://schemas.openxmlformats.org/officeDocument/2006/relationships/image" Target="../media/image140.wmf"/><Relationship Id="rId2" Type="http://schemas.openxmlformats.org/officeDocument/2006/relationships/image" Target="../media/image117.wmf"/><Relationship Id="rId16" Type="http://schemas.openxmlformats.org/officeDocument/2006/relationships/image" Target="../media/image131.wmf"/><Relationship Id="rId20" Type="http://schemas.openxmlformats.org/officeDocument/2006/relationships/image" Target="../media/image135.wmf"/><Relationship Id="rId1" Type="http://schemas.openxmlformats.org/officeDocument/2006/relationships/image" Target="../media/image115.wmf"/><Relationship Id="rId6" Type="http://schemas.openxmlformats.org/officeDocument/2006/relationships/image" Target="../media/image121.wmf"/><Relationship Id="rId11" Type="http://schemas.openxmlformats.org/officeDocument/2006/relationships/image" Target="../media/image126.wmf"/><Relationship Id="rId24" Type="http://schemas.openxmlformats.org/officeDocument/2006/relationships/image" Target="../media/image139.wmf"/><Relationship Id="rId5" Type="http://schemas.openxmlformats.org/officeDocument/2006/relationships/image" Target="../media/image120.wmf"/><Relationship Id="rId15" Type="http://schemas.openxmlformats.org/officeDocument/2006/relationships/image" Target="../media/image130.wmf"/><Relationship Id="rId23" Type="http://schemas.openxmlformats.org/officeDocument/2006/relationships/image" Target="../media/image138.wmf"/><Relationship Id="rId28" Type="http://schemas.openxmlformats.org/officeDocument/2006/relationships/image" Target="../media/image143.wmf"/><Relationship Id="rId10" Type="http://schemas.openxmlformats.org/officeDocument/2006/relationships/image" Target="../media/image125.wmf"/><Relationship Id="rId19" Type="http://schemas.openxmlformats.org/officeDocument/2006/relationships/image" Target="../media/image134.wmf"/><Relationship Id="rId4" Type="http://schemas.openxmlformats.org/officeDocument/2006/relationships/image" Target="../media/image119.wmf"/><Relationship Id="rId9" Type="http://schemas.openxmlformats.org/officeDocument/2006/relationships/image" Target="../media/image124.wmf"/><Relationship Id="rId14" Type="http://schemas.openxmlformats.org/officeDocument/2006/relationships/image" Target="../media/image129.wmf"/><Relationship Id="rId22" Type="http://schemas.openxmlformats.org/officeDocument/2006/relationships/image" Target="../media/image137.wmf"/><Relationship Id="rId27" Type="http://schemas.openxmlformats.org/officeDocument/2006/relationships/image" Target="../media/image14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0999D5-B737-4A51-A0E8-6C41621308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9056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4F2F76-6208-4194-B8C1-5895614B2F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788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E5289-9A33-43EB-9AD1-6144D56C45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075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DF429-FC62-42D4-B51D-84281FD568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983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7D290-18A8-4513-AD6B-15300CE01B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210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5F6A88-48D1-4E84-A018-BCBF20818F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252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A73350-0302-46A1-B834-DF3DD8F1C5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367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1E10BD-471F-41FE-B80E-BDD8E50BCF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975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12142-F75A-40D8-A21B-C453CC6474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041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436C11-4E16-4512-8E95-FD29206399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559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0B678D-0CBC-4111-BD56-2E8EA68E198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262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99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8E598D-7BF4-4FB7-9A80-8C5131AAAAF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image" Target="../media/image2.png"/><Relationship Id="rId3" Type="http://schemas.openxmlformats.org/officeDocument/2006/relationships/oleObject" Target="../embeddings/oleObject197.bin"/><Relationship Id="rId7" Type="http://schemas.openxmlformats.org/officeDocument/2006/relationships/oleObject" Target="../embeddings/oleObject199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201.bin"/><Relationship Id="rId5" Type="http://schemas.openxmlformats.org/officeDocument/2006/relationships/oleObject" Target="../embeddings/oleObject198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20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207.bin"/><Relationship Id="rId3" Type="http://schemas.openxmlformats.org/officeDocument/2006/relationships/oleObject" Target="../embeddings/oleObject202.bin"/><Relationship Id="rId7" Type="http://schemas.openxmlformats.org/officeDocument/2006/relationships/oleObject" Target="../embeddings/oleObject204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206.bin"/><Relationship Id="rId5" Type="http://schemas.openxmlformats.org/officeDocument/2006/relationships/oleObject" Target="../embeddings/oleObject203.bin"/><Relationship Id="rId15" Type="http://schemas.openxmlformats.org/officeDocument/2006/relationships/image" Target="../media/image2.png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205.bin"/><Relationship Id="rId14" Type="http://schemas.openxmlformats.org/officeDocument/2006/relationships/image" Target="../media/image9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213.bin"/><Relationship Id="rId18" Type="http://schemas.openxmlformats.org/officeDocument/2006/relationships/oleObject" Target="../embeddings/oleObject216.bin"/><Relationship Id="rId26" Type="http://schemas.openxmlformats.org/officeDocument/2006/relationships/oleObject" Target="../embeddings/oleObject220.bin"/><Relationship Id="rId39" Type="http://schemas.openxmlformats.org/officeDocument/2006/relationships/oleObject" Target="../embeddings/oleObject228.bin"/><Relationship Id="rId3" Type="http://schemas.openxmlformats.org/officeDocument/2006/relationships/oleObject" Target="../embeddings/oleObject208.bin"/><Relationship Id="rId21" Type="http://schemas.openxmlformats.org/officeDocument/2006/relationships/image" Target="../media/image105.wmf"/><Relationship Id="rId34" Type="http://schemas.openxmlformats.org/officeDocument/2006/relationships/image" Target="../media/image110.wmf"/><Relationship Id="rId42" Type="http://schemas.openxmlformats.org/officeDocument/2006/relationships/image" Target="../media/image114.wmf"/><Relationship Id="rId47" Type="http://schemas.openxmlformats.org/officeDocument/2006/relationships/image" Target="../media/image1.png"/><Relationship Id="rId7" Type="http://schemas.openxmlformats.org/officeDocument/2006/relationships/oleObject" Target="../embeddings/oleObject210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215.bin"/><Relationship Id="rId25" Type="http://schemas.openxmlformats.org/officeDocument/2006/relationships/image" Target="../media/image107.wmf"/><Relationship Id="rId33" Type="http://schemas.openxmlformats.org/officeDocument/2006/relationships/oleObject" Target="../embeddings/oleObject225.bin"/><Relationship Id="rId38" Type="http://schemas.openxmlformats.org/officeDocument/2006/relationships/image" Target="../media/image112.wmf"/><Relationship Id="rId46" Type="http://schemas.openxmlformats.org/officeDocument/2006/relationships/image" Target="../media/image1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20" Type="http://schemas.openxmlformats.org/officeDocument/2006/relationships/oleObject" Target="../embeddings/oleObject217.bin"/><Relationship Id="rId29" Type="http://schemas.openxmlformats.org/officeDocument/2006/relationships/oleObject" Target="../embeddings/oleObject222.bin"/><Relationship Id="rId41" Type="http://schemas.openxmlformats.org/officeDocument/2006/relationships/oleObject" Target="../embeddings/oleObject229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212.bin"/><Relationship Id="rId24" Type="http://schemas.openxmlformats.org/officeDocument/2006/relationships/oleObject" Target="../embeddings/oleObject219.bin"/><Relationship Id="rId32" Type="http://schemas.openxmlformats.org/officeDocument/2006/relationships/image" Target="../media/image109.wmf"/><Relationship Id="rId37" Type="http://schemas.openxmlformats.org/officeDocument/2006/relationships/oleObject" Target="../embeddings/oleObject227.bin"/><Relationship Id="rId40" Type="http://schemas.openxmlformats.org/officeDocument/2006/relationships/image" Target="../media/image113.wmf"/><Relationship Id="rId45" Type="http://schemas.openxmlformats.org/officeDocument/2006/relationships/oleObject" Target="../embeddings/oleObject231.bin"/><Relationship Id="rId5" Type="http://schemas.openxmlformats.org/officeDocument/2006/relationships/oleObject" Target="../embeddings/oleObject209.bin"/><Relationship Id="rId15" Type="http://schemas.openxmlformats.org/officeDocument/2006/relationships/oleObject" Target="../embeddings/oleObject214.bin"/><Relationship Id="rId23" Type="http://schemas.openxmlformats.org/officeDocument/2006/relationships/image" Target="../media/image106.wmf"/><Relationship Id="rId28" Type="http://schemas.openxmlformats.org/officeDocument/2006/relationships/oleObject" Target="../embeddings/oleObject221.bin"/><Relationship Id="rId36" Type="http://schemas.openxmlformats.org/officeDocument/2006/relationships/image" Target="../media/image111.wmf"/><Relationship Id="rId10" Type="http://schemas.openxmlformats.org/officeDocument/2006/relationships/image" Target="../media/image100.wmf"/><Relationship Id="rId19" Type="http://schemas.openxmlformats.org/officeDocument/2006/relationships/image" Target="../media/image104.wmf"/><Relationship Id="rId31" Type="http://schemas.openxmlformats.org/officeDocument/2006/relationships/oleObject" Target="../embeddings/oleObject224.bin"/><Relationship Id="rId44" Type="http://schemas.openxmlformats.org/officeDocument/2006/relationships/image" Target="../media/image115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211.bin"/><Relationship Id="rId14" Type="http://schemas.openxmlformats.org/officeDocument/2006/relationships/image" Target="../media/image102.wmf"/><Relationship Id="rId22" Type="http://schemas.openxmlformats.org/officeDocument/2006/relationships/oleObject" Target="../embeddings/oleObject218.bin"/><Relationship Id="rId27" Type="http://schemas.openxmlformats.org/officeDocument/2006/relationships/image" Target="../media/image108.wmf"/><Relationship Id="rId30" Type="http://schemas.openxmlformats.org/officeDocument/2006/relationships/oleObject" Target="../embeddings/oleObject223.bin"/><Relationship Id="rId35" Type="http://schemas.openxmlformats.org/officeDocument/2006/relationships/oleObject" Target="../embeddings/oleObject226.bin"/><Relationship Id="rId43" Type="http://schemas.openxmlformats.org/officeDocument/2006/relationships/oleObject" Target="../embeddings/oleObject230.bin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7.bin"/><Relationship Id="rId18" Type="http://schemas.openxmlformats.org/officeDocument/2006/relationships/image" Target="../media/image123.wmf"/><Relationship Id="rId26" Type="http://schemas.openxmlformats.org/officeDocument/2006/relationships/oleObject" Target="../embeddings/oleObject244.bin"/><Relationship Id="rId39" Type="http://schemas.openxmlformats.org/officeDocument/2006/relationships/oleObject" Target="../embeddings/oleObject251.bin"/><Relationship Id="rId21" Type="http://schemas.openxmlformats.org/officeDocument/2006/relationships/oleObject" Target="../embeddings/oleObject241.bin"/><Relationship Id="rId34" Type="http://schemas.openxmlformats.org/officeDocument/2006/relationships/image" Target="../media/image130.wmf"/><Relationship Id="rId42" Type="http://schemas.openxmlformats.org/officeDocument/2006/relationships/image" Target="../media/image134.wmf"/><Relationship Id="rId47" Type="http://schemas.openxmlformats.org/officeDocument/2006/relationships/oleObject" Target="../embeddings/oleObject256.bin"/><Relationship Id="rId50" Type="http://schemas.openxmlformats.org/officeDocument/2006/relationships/oleObject" Target="../embeddings/oleObject258.bin"/><Relationship Id="rId55" Type="http://schemas.openxmlformats.org/officeDocument/2006/relationships/oleObject" Target="../embeddings/oleObject261.bin"/><Relationship Id="rId63" Type="http://schemas.openxmlformats.org/officeDocument/2006/relationships/oleObject" Target="../embeddings/oleObject266.bin"/><Relationship Id="rId68" Type="http://schemas.openxmlformats.org/officeDocument/2006/relationships/image" Target="../media/image143.wmf"/><Relationship Id="rId7" Type="http://schemas.openxmlformats.org/officeDocument/2006/relationships/oleObject" Target="../embeddings/oleObject2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29" Type="http://schemas.openxmlformats.org/officeDocument/2006/relationships/oleObject" Target="../embeddings/oleObject246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236.bin"/><Relationship Id="rId24" Type="http://schemas.openxmlformats.org/officeDocument/2006/relationships/oleObject" Target="../embeddings/oleObject243.bin"/><Relationship Id="rId32" Type="http://schemas.openxmlformats.org/officeDocument/2006/relationships/image" Target="../media/image129.wmf"/><Relationship Id="rId37" Type="http://schemas.openxmlformats.org/officeDocument/2006/relationships/oleObject" Target="../embeddings/oleObject250.bin"/><Relationship Id="rId40" Type="http://schemas.openxmlformats.org/officeDocument/2006/relationships/image" Target="../media/image133.wmf"/><Relationship Id="rId45" Type="http://schemas.openxmlformats.org/officeDocument/2006/relationships/image" Target="../media/image135.wmf"/><Relationship Id="rId53" Type="http://schemas.openxmlformats.org/officeDocument/2006/relationships/oleObject" Target="../embeddings/oleObject260.bin"/><Relationship Id="rId58" Type="http://schemas.openxmlformats.org/officeDocument/2006/relationships/oleObject" Target="../embeddings/oleObject263.bin"/><Relationship Id="rId66" Type="http://schemas.openxmlformats.org/officeDocument/2006/relationships/oleObject" Target="../embeddings/oleObject268.bin"/><Relationship Id="rId5" Type="http://schemas.openxmlformats.org/officeDocument/2006/relationships/oleObject" Target="../embeddings/oleObject233.bin"/><Relationship Id="rId15" Type="http://schemas.openxmlformats.org/officeDocument/2006/relationships/oleObject" Target="../embeddings/oleObject238.bin"/><Relationship Id="rId23" Type="http://schemas.openxmlformats.org/officeDocument/2006/relationships/image" Target="../media/image125.wmf"/><Relationship Id="rId28" Type="http://schemas.openxmlformats.org/officeDocument/2006/relationships/image" Target="../media/image127.wmf"/><Relationship Id="rId36" Type="http://schemas.openxmlformats.org/officeDocument/2006/relationships/image" Target="../media/image131.wmf"/><Relationship Id="rId49" Type="http://schemas.openxmlformats.org/officeDocument/2006/relationships/oleObject" Target="../embeddings/oleObject257.bin"/><Relationship Id="rId57" Type="http://schemas.openxmlformats.org/officeDocument/2006/relationships/oleObject" Target="../embeddings/oleObject262.bin"/><Relationship Id="rId61" Type="http://schemas.openxmlformats.org/officeDocument/2006/relationships/oleObject" Target="../embeddings/oleObject265.bin"/><Relationship Id="rId10" Type="http://schemas.openxmlformats.org/officeDocument/2006/relationships/image" Target="../media/image119.wmf"/><Relationship Id="rId19" Type="http://schemas.openxmlformats.org/officeDocument/2006/relationships/oleObject" Target="../embeddings/oleObject240.bin"/><Relationship Id="rId31" Type="http://schemas.openxmlformats.org/officeDocument/2006/relationships/oleObject" Target="../embeddings/oleObject247.bin"/><Relationship Id="rId44" Type="http://schemas.openxmlformats.org/officeDocument/2006/relationships/oleObject" Target="../embeddings/oleObject254.bin"/><Relationship Id="rId52" Type="http://schemas.openxmlformats.org/officeDocument/2006/relationships/oleObject" Target="../embeddings/oleObject259.bin"/><Relationship Id="rId60" Type="http://schemas.openxmlformats.org/officeDocument/2006/relationships/oleObject" Target="../embeddings/oleObject264.bin"/><Relationship Id="rId65" Type="http://schemas.openxmlformats.org/officeDocument/2006/relationships/image" Target="../media/image142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235.bin"/><Relationship Id="rId14" Type="http://schemas.openxmlformats.org/officeDocument/2006/relationships/image" Target="../media/image121.wmf"/><Relationship Id="rId22" Type="http://schemas.openxmlformats.org/officeDocument/2006/relationships/oleObject" Target="../embeddings/oleObject242.bin"/><Relationship Id="rId27" Type="http://schemas.openxmlformats.org/officeDocument/2006/relationships/oleObject" Target="../embeddings/oleObject245.bin"/><Relationship Id="rId30" Type="http://schemas.openxmlformats.org/officeDocument/2006/relationships/image" Target="../media/image128.wmf"/><Relationship Id="rId35" Type="http://schemas.openxmlformats.org/officeDocument/2006/relationships/oleObject" Target="../embeddings/oleObject249.bin"/><Relationship Id="rId43" Type="http://schemas.openxmlformats.org/officeDocument/2006/relationships/oleObject" Target="../embeddings/oleObject253.bin"/><Relationship Id="rId48" Type="http://schemas.openxmlformats.org/officeDocument/2006/relationships/image" Target="../media/image136.wmf"/><Relationship Id="rId56" Type="http://schemas.openxmlformats.org/officeDocument/2006/relationships/image" Target="../media/image139.wmf"/><Relationship Id="rId64" Type="http://schemas.openxmlformats.org/officeDocument/2006/relationships/oleObject" Target="../embeddings/oleObject267.bin"/><Relationship Id="rId69" Type="http://schemas.openxmlformats.org/officeDocument/2006/relationships/image" Target="../media/image1.png"/><Relationship Id="rId8" Type="http://schemas.openxmlformats.org/officeDocument/2006/relationships/image" Target="../media/image118.wmf"/><Relationship Id="rId51" Type="http://schemas.openxmlformats.org/officeDocument/2006/relationships/image" Target="../media/image137.wmf"/><Relationship Id="rId3" Type="http://schemas.openxmlformats.org/officeDocument/2006/relationships/oleObject" Target="../embeddings/oleObject232.bin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239.bin"/><Relationship Id="rId25" Type="http://schemas.openxmlformats.org/officeDocument/2006/relationships/image" Target="../media/image126.wmf"/><Relationship Id="rId33" Type="http://schemas.openxmlformats.org/officeDocument/2006/relationships/oleObject" Target="../embeddings/oleObject248.bin"/><Relationship Id="rId38" Type="http://schemas.openxmlformats.org/officeDocument/2006/relationships/image" Target="../media/image132.wmf"/><Relationship Id="rId46" Type="http://schemas.openxmlformats.org/officeDocument/2006/relationships/oleObject" Target="../embeddings/oleObject255.bin"/><Relationship Id="rId59" Type="http://schemas.openxmlformats.org/officeDocument/2006/relationships/image" Target="../media/image140.wmf"/><Relationship Id="rId67" Type="http://schemas.openxmlformats.org/officeDocument/2006/relationships/oleObject" Target="../embeddings/oleObject269.bin"/><Relationship Id="rId20" Type="http://schemas.openxmlformats.org/officeDocument/2006/relationships/image" Target="../media/image124.wmf"/><Relationship Id="rId41" Type="http://schemas.openxmlformats.org/officeDocument/2006/relationships/oleObject" Target="../embeddings/oleObject252.bin"/><Relationship Id="rId54" Type="http://schemas.openxmlformats.org/officeDocument/2006/relationships/image" Target="../media/image138.wmf"/><Relationship Id="rId62" Type="http://schemas.openxmlformats.org/officeDocument/2006/relationships/image" Target="../media/image141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75.bin"/><Relationship Id="rId18" Type="http://schemas.openxmlformats.org/officeDocument/2006/relationships/image" Target="../media/image147.wmf"/><Relationship Id="rId26" Type="http://schemas.openxmlformats.org/officeDocument/2006/relationships/oleObject" Target="../embeddings/oleObject282.bin"/><Relationship Id="rId39" Type="http://schemas.openxmlformats.org/officeDocument/2006/relationships/image" Target="../media/image156.wmf"/><Relationship Id="rId21" Type="http://schemas.openxmlformats.org/officeDocument/2006/relationships/oleObject" Target="../embeddings/oleObject279.bin"/><Relationship Id="rId34" Type="http://schemas.openxmlformats.org/officeDocument/2006/relationships/oleObject" Target="../embeddings/oleObject287.bin"/><Relationship Id="rId42" Type="http://schemas.openxmlformats.org/officeDocument/2006/relationships/oleObject" Target="../embeddings/oleObject291.bin"/><Relationship Id="rId47" Type="http://schemas.openxmlformats.org/officeDocument/2006/relationships/image" Target="../media/image160.wmf"/><Relationship Id="rId50" Type="http://schemas.openxmlformats.org/officeDocument/2006/relationships/oleObject" Target="../embeddings/oleObject295.bin"/><Relationship Id="rId55" Type="http://schemas.openxmlformats.org/officeDocument/2006/relationships/oleObject" Target="../embeddings/oleObject299.bin"/><Relationship Id="rId63" Type="http://schemas.openxmlformats.org/officeDocument/2006/relationships/oleObject" Target="../embeddings/oleObject304.bin"/><Relationship Id="rId68" Type="http://schemas.openxmlformats.org/officeDocument/2006/relationships/oleObject" Target="../embeddings/oleObject308.bin"/><Relationship Id="rId76" Type="http://schemas.openxmlformats.org/officeDocument/2006/relationships/oleObject" Target="../embeddings/oleObject313.bin"/><Relationship Id="rId84" Type="http://schemas.openxmlformats.org/officeDocument/2006/relationships/oleObject" Target="../embeddings/oleObject318.bin"/><Relationship Id="rId89" Type="http://schemas.openxmlformats.org/officeDocument/2006/relationships/oleObject" Target="../embeddings/oleObject323.bin"/><Relationship Id="rId7" Type="http://schemas.openxmlformats.org/officeDocument/2006/relationships/oleObject" Target="../embeddings/oleObject272.bin"/><Relationship Id="rId71" Type="http://schemas.openxmlformats.org/officeDocument/2006/relationships/oleObject" Target="../embeddings/oleObject3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29" Type="http://schemas.openxmlformats.org/officeDocument/2006/relationships/oleObject" Target="../embeddings/oleObject284.bin"/><Relationship Id="rId11" Type="http://schemas.openxmlformats.org/officeDocument/2006/relationships/oleObject" Target="../embeddings/oleObject274.bin"/><Relationship Id="rId24" Type="http://schemas.openxmlformats.org/officeDocument/2006/relationships/oleObject" Target="../embeddings/oleObject281.bin"/><Relationship Id="rId32" Type="http://schemas.openxmlformats.org/officeDocument/2006/relationships/image" Target="../media/image153.wmf"/><Relationship Id="rId37" Type="http://schemas.openxmlformats.org/officeDocument/2006/relationships/image" Target="../media/image155.wmf"/><Relationship Id="rId40" Type="http://schemas.openxmlformats.org/officeDocument/2006/relationships/oleObject" Target="../embeddings/oleObject290.bin"/><Relationship Id="rId45" Type="http://schemas.openxmlformats.org/officeDocument/2006/relationships/image" Target="../media/image159.wmf"/><Relationship Id="rId53" Type="http://schemas.openxmlformats.org/officeDocument/2006/relationships/image" Target="../media/image162.wmf"/><Relationship Id="rId58" Type="http://schemas.openxmlformats.org/officeDocument/2006/relationships/oleObject" Target="../embeddings/oleObject301.bin"/><Relationship Id="rId66" Type="http://schemas.openxmlformats.org/officeDocument/2006/relationships/image" Target="../media/image166.wmf"/><Relationship Id="rId74" Type="http://schemas.openxmlformats.org/officeDocument/2006/relationships/oleObject" Target="../embeddings/oleObject312.bin"/><Relationship Id="rId79" Type="http://schemas.openxmlformats.org/officeDocument/2006/relationships/oleObject" Target="../embeddings/oleObject315.bin"/><Relationship Id="rId87" Type="http://schemas.openxmlformats.org/officeDocument/2006/relationships/oleObject" Target="../embeddings/oleObject321.bin"/><Relationship Id="rId5" Type="http://schemas.openxmlformats.org/officeDocument/2006/relationships/oleObject" Target="../embeddings/oleObject271.bin"/><Relationship Id="rId61" Type="http://schemas.openxmlformats.org/officeDocument/2006/relationships/oleObject" Target="../embeddings/oleObject303.bin"/><Relationship Id="rId82" Type="http://schemas.openxmlformats.org/officeDocument/2006/relationships/oleObject" Target="../embeddings/oleObject317.bin"/><Relationship Id="rId90" Type="http://schemas.openxmlformats.org/officeDocument/2006/relationships/oleObject" Target="../embeddings/oleObject324.bin"/><Relationship Id="rId19" Type="http://schemas.openxmlformats.org/officeDocument/2006/relationships/oleObject" Target="../embeddings/oleObject278.bin"/><Relationship Id="rId14" Type="http://schemas.openxmlformats.org/officeDocument/2006/relationships/image" Target="../media/image146.wmf"/><Relationship Id="rId22" Type="http://schemas.openxmlformats.org/officeDocument/2006/relationships/oleObject" Target="../embeddings/oleObject280.bin"/><Relationship Id="rId27" Type="http://schemas.openxmlformats.org/officeDocument/2006/relationships/oleObject" Target="../embeddings/oleObject283.bin"/><Relationship Id="rId30" Type="http://schemas.openxmlformats.org/officeDocument/2006/relationships/image" Target="../media/image152.wmf"/><Relationship Id="rId35" Type="http://schemas.openxmlformats.org/officeDocument/2006/relationships/image" Target="../media/image154.wmf"/><Relationship Id="rId43" Type="http://schemas.openxmlformats.org/officeDocument/2006/relationships/image" Target="../media/image158.wmf"/><Relationship Id="rId48" Type="http://schemas.openxmlformats.org/officeDocument/2006/relationships/oleObject" Target="../embeddings/oleObject294.bin"/><Relationship Id="rId56" Type="http://schemas.openxmlformats.org/officeDocument/2006/relationships/image" Target="../media/image163.wmf"/><Relationship Id="rId64" Type="http://schemas.openxmlformats.org/officeDocument/2006/relationships/oleObject" Target="../embeddings/oleObject305.bin"/><Relationship Id="rId69" Type="http://schemas.openxmlformats.org/officeDocument/2006/relationships/image" Target="../media/image167.wmf"/><Relationship Id="rId77" Type="http://schemas.openxmlformats.org/officeDocument/2006/relationships/oleObject" Target="../embeddings/oleObject314.bin"/><Relationship Id="rId8" Type="http://schemas.openxmlformats.org/officeDocument/2006/relationships/image" Target="../media/image144.wmf"/><Relationship Id="rId51" Type="http://schemas.openxmlformats.org/officeDocument/2006/relationships/oleObject" Target="../embeddings/oleObject296.bin"/><Relationship Id="rId72" Type="http://schemas.openxmlformats.org/officeDocument/2006/relationships/image" Target="../media/image168.wmf"/><Relationship Id="rId80" Type="http://schemas.openxmlformats.org/officeDocument/2006/relationships/image" Target="../media/image171.wmf"/><Relationship Id="rId85" Type="http://schemas.openxmlformats.org/officeDocument/2006/relationships/oleObject" Target="../embeddings/oleObject319.bin"/><Relationship Id="rId3" Type="http://schemas.openxmlformats.org/officeDocument/2006/relationships/oleObject" Target="../embeddings/oleObject270.bin"/><Relationship Id="rId12" Type="http://schemas.openxmlformats.org/officeDocument/2006/relationships/image" Target="../media/image145.wmf"/><Relationship Id="rId17" Type="http://schemas.openxmlformats.org/officeDocument/2006/relationships/oleObject" Target="../embeddings/oleObject277.bin"/><Relationship Id="rId25" Type="http://schemas.openxmlformats.org/officeDocument/2006/relationships/image" Target="../media/image150.wmf"/><Relationship Id="rId33" Type="http://schemas.openxmlformats.org/officeDocument/2006/relationships/oleObject" Target="../embeddings/oleObject286.bin"/><Relationship Id="rId38" Type="http://schemas.openxmlformats.org/officeDocument/2006/relationships/oleObject" Target="../embeddings/oleObject289.bin"/><Relationship Id="rId46" Type="http://schemas.openxmlformats.org/officeDocument/2006/relationships/oleObject" Target="../embeddings/oleObject293.bin"/><Relationship Id="rId59" Type="http://schemas.openxmlformats.org/officeDocument/2006/relationships/image" Target="../media/image164.wmf"/><Relationship Id="rId67" Type="http://schemas.openxmlformats.org/officeDocument/2006/relationships/oleObject" Target="../embeddings/oleObject307.bin"/><Relationship Id="rId20" Type="http://schemas.openxmlformats.org/officeDocument/2006/relationships/image" Target="../media/image148.wmf"/><Relationship Id="rId41" Type="http://schemas.openxmlformats.org/officeDocument/2006/relationships/image" Target="../media/image157.wmf"/><Relationship Id="rId54" Type="http://schemas.openxmlformats.org/officeDocument/2006/relationships/oleObject" Target="../embeddings/oleObject298.bin"/><Relationship Id="rId62" Type="http://schemas.openxmlformats.org/officeDocument/2006/relationships/image" Target="../media/image165.wmf"/><Relationship Id="rId70" Type="http://schemas.openxmlformats.org/officeDocument/2006/relationships/oleObject" Target="../embeddings/oleObject309.bin"/><Relationship Id="rId75" Type="http://schemas.openxmlformats.org/officeDocument/2006/relationships/image" Target="../media/image169.wmf"/><Relationship Id="rId83" Type="http://schemas.openxmlformats.org/officeDocument/2006/relationships/image" Target="../media/image172.wmf"/><Relationship Id="rId88" Type="http://schemas.openxmlformats.org/officeDocument/2006/relationships/oleObject" Target="../embeddings/oleObject322.bin"/><Relationship Id="rId91" Type="http://schemas.openxmlformats.org/officeDocument/2006/relationships/image" Target="../media/image1.pn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17.wmf"/><Relationship Id="rId15" Type="http://schemas.openxmlformats.org/officeDocument/2006/relationships/oleObject" Target="../embeddings/oleObject276.bin"/><Relationship Id="rId23" Type="http://schemas.openxmlformats.org/officeDocument/2006/relationships/image" Target="../media/image149.wmf"/><Relationship Id="rId28" Type="http://schemas.openxmlformats.org/officeDocument/2006/relationships/image" Target="../media/image151.wmf"/><Relationship Id="rId36" Type="http://schemas.openxmlformats.org/officeDocument/2006/relationships/oleObject" Target="../embeddings/oleObject288.bin"/><Relationship Id="rId49" Type="http://schemas.openxmlformats.org/officeDocument/2006/relationships/image" Target="../media/image161.wmf"/><Relationship Id="rId57" Type="http://schemas.openxmlformats.org/officeDocument/2006/relationships/oleObject" Target="../embeddings/oleObject300.bin"/><Relationship Id="rId10" Type="http://schemas.openxmlformats.org/officeDocument/2006/relationships/image" Target="../media/image119.wmf"/><Relationship Id="rId31" Type="http://schemas.openxmlformats.org/officeDocument/2006/relationships/oleObject" Target="../embeddings/oleObject285.bin"/><Relationship Id="rId44" Type="http://schemas.openxmlformats.org/officeDocument/2006/relationships/oleObject" Target="../embeddings/oleObject292.bin"/><Relationship Id="rId52" Type="http://schemas.openxmlformats.org/officeDocument/2006/relationships/oleObject" Target="../embeddings/oleObject297.bin"/><Relationship Id="rId60" Type="http://schemas.openxmlformats.org/officeDocument/2006/relationships/oleObject" Target="../embeddings/oleObject302.bin"/><Relationship Id="rId65" Type="http://schemas.openxmlformats.org/officeDocument/2006/relationships/oleObject" Target="../embeddings/oleObject306.bin"/><Relationship Id="rId73" Type="http://schemas.openxmlformats.org/officeDocument/2006/relationships/oleObject" Target="../embeddings/oleObject311.bin"/><Relationship Id="rId78" Type="http://schemas.openxmlformats.org/officeDocument/2006/relationships/image" Target="../media/image170.wmf"/><Relationship Id="rId81" Type="http://schemas.openxmlformats.org/officeDocument/2006/relationships/oleObject" Target="../embeddings/oleObject316.bin"/><Relationship Id="rId86" Type="http://schemas.openxmlformats.org/officeDocument/2006/relationships/oleObject" Target="../embeddings/oleObject320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27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png"/><Relationship Id="rId5" Type="http://schemas.openxmlformats.org/officeDocument/2006/relationships/image" Target="../media/image173.wmf"/><Relationship Id="rId4" Type="http://schemas.openxmlformats.org/officeDocument/2006/relationships/oleObject" Target="../embeddings/oleObject32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32.bin"/><Relationship Id="rId18" Type="http://schemas.openxmlformats.org/officeDocument/2006/relationships/image" Target="../media/image177.wmf"/><Relationship Id="rId26" Type="http://schemas.openxmlformats.org/officeDocument/2006/relationships/image" Target="../media/image179.wmf"/><Relationship Id="rId39" Type="http://schemas.openxmlformats.org/officeDocument/2006/relationships/oleObject" Target="../embeddings/oleObject347.bin"/><Relationship Id="rId3" Type="http://schemas.openxmlformats.org/officeDocument/2006/relationships/oleObject" Target="../embeddings/oleObject326.bin"/><Relationship Id="rId21" Type="http://schemas.openxmlformats.org/officeDocument/2006/relationships/oleObject" Target="../embeddings/oleObject336.bin"/><Relationship Id="rId34" Type="http://schemas.openxmlformats.org/officeDocument/2006/relationships/oleObject" Target="../embeddings/oleObject343.bin"/><Relationship Id="rId42" Type="http://schemas.openxmlformats.org/officeDocument/2006/relationships/image" Target="../media/image185.wmf"/><Relationship Id="rId47" Type="http://schemas.openxmlformats.org/officeDocument/2006/relationships/image" Target="../media/image187.wmf"/><Relationship Id="rId50" Type="http://schemas.openxmlformats.org/officeDocument/2006/relationships/oleObject" Target="../embeddings/oleObject354.bin"/><Relationship Id="rId7" Type="http://schemas.openxmlformats.org/officeDocument/2006/relationships/oleObject" Target="../embeddings/oleObject328.bin"/><Relationship Id="rId12" Type="http://schemas.openxmlformats.org/officeDocument/2006/relationships/oleObject" Target="../embeddings/oleObject331.bin"/><Relationship Id="rId17" Type="http://schemas.openxmlformats.org/officeDocument/2006/relationships/oleObject" Target="../embeddings/oleObject334.bin"/><Relationship Id="rId25" Type="http://schemas.openxmlformats.org/officeDocument/2006/relationships/oleObject" Target="../embeddings/oleObject338.bin"/><Relationship Id="rId33" Type="http://schemas.openxmlformats.org/officeDocument/2006/relationships/image" Target="../media/image182.wmf"/><Relationship Id="rId38" Type="http://schemas.openxmlformats.org/officeDocument/2006/relationships/oleObject" Target="../embeddings/oleObject346.bin"/><Relationship Id="rId46" Type="http://schemas.openxmlformats.org/officeDocument/2006/relationships/oleObject" Target="../embeddings/oleObject3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6.wmf"/><Relationship Id="rId20" Type="http://schemas.openxmlformats.org/officeDocument/2006/relationships/image" Target="../media/image112.wmf"/><Relationship Id="rId29" Type="http://schemas.openxmlformats.org/officeDocument/2006/relationships/oleObject" Target="../embeddings/oleObject340.bin"/><Relationship Id="rId41" Type="http://schemas.openxmlformats.org/officeDocument/2006/relationships/oleObject" Target="../embeddings/oleObject348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74.wmf"/><Relationship Id="rId11" Type="http://schemas.openxmlformats.org/officeDocument/2006/relationships/oleObject" Target="../embeddings/oleObject330.bin"/><Relationship Id="rId24" Type="http://schemas.openxmlformats.org/officeDocument/2006/relationships/image" Target="../media/image178.wmf"/><Relationship Id="rId32" Type="http://schemas.openxmlformats.org/officeDocument/2006/relationships/oleObject" Target="../embeddings/oleObject342.bin"/><Relationship Id="rId37" Type="http://schemas.openxmlformats.org/officeDocument/2006/relationships/oleObject" Target="../embeddings/oleObject345.bin"/><Relationship Id="rId40" Type="http://schemas.openxmlformats.org/officeDocument/2006/relationships/image" Target="../media/image184.wmf"/><Relationship Id="rId45" Type="http://schemas.openxmlformats.org/officeDocument/2006/relationships/image" Target="../media/image186.wmf"/><Relationship Id="rId53" Type="http://schemas.openxmlformats.org/officeDocument/2006/relationships/image" Target="../media/image1.png"/><Relationship Id="rId5" Type="http://schemas.openxmlformats.org/officeDocument/2006/relationships/oleObject" Target="../embeddings/oleObject327.bin"/><Relationship Id="rId15" Type="http://schemas.openxmlformats.org/officeDocument/2006/relationships/oleObject" Target="../embeddings/oleObject333.bin"/><Relationship Id="rId23" Type="http://schemas.openxmlformats.org/officeDocument/2006/relationships/oleObject" Target="../embeddings/oleObject337.bin"/><Relationship Id="rId28" Type="http://schemas.openxmlformats.org/officeDocument/2006/relationships/image" Target="../media/image180.wmf"/><Relationship Id="rId36" Type="http://schemas.openxmlformats.org/officeDocument/2006/relationships/oleObject" Target="../embeddings/oleObject344.bin"/><Relationship Id="rId49" Type="http://schemas.openxmlformats.org/officeDocument/2006/relationships/oleObject" Target="../embeddings/oleObject353.bin"/><Relationship Id="rId10" Type="http://schemas.openxmlformats.org/officeDocument/2006/relationships/image" Target="../media/image103.wmf"/><Relationship Id="rId19" Type="http://schemas.openxmlformats.org/officeDocument/2006/relationships/oleObject" Target="../embeddings/oleObject335.bin"/><Relationship Id="rId31" Type="http://schemas.openxmlformats.org/officeDocument/2006/relationships/oleObject" Target="../embeddings/oleObject341.bin"/><Relationship Id="rId44" Type="http://schemas.openxmlformats.org/officeDocument/2006/relationships/oleObject" Target="../embeddings/oleObject350.bin"/><Relationship Id="rId52" Type="http://schemas.openxmlformats.org/officeDocument/2006/relationships/oleObject" Target="../embeddings/oleObject355.bin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329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Relationship Id="rId27" Type="http://schemas.openxmlformats.org/officeDocument/2006/relationships/oleObject" Target="../embeddings/oleObject339.bin"/><Relationship Id="rId30" Type="http://schemas.openxmlformats.org/officeDocument/2006/relationships/image" Target="../media/image181.wmf"/><Relationship Id="rId35" Type="http://schemas.openxmlformats.org/officeDocument/2006/relationships/image" Target="../media/image183.wmf"/><Relationship Id="rId43" Type="http://schemas.openxmlformats.org/officeDocument/2006/relationships/oleObject" Target="../embeddings/oleObject349.bin"/><Relationship Id="rId48" Type="http://schemas.openxmlformats.org/officeDocument/2006/relationships/oleObject" Target="../embeddings/oleObject352.bin"/><Relationship Id="rId8" Type="http://schemas.openxmlformats.org/officeDocument/2006/relationships/image" Target="../media/image175.wmf"/><Relationship Id="rId51" Type="http://schemas.openxmlformats.org/officeDocument/2006/relationships/image" Target="../media/image188.wmf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61.bin"/><Relationship Id="rId18" Type="http://schemas.openxmlformats.org/officeDocument/2006/relationships/oleObject" Target="../embeddings/oleObject365.bin"/><Relationship Id="rId26" Type="http://schemas.openxmlformats.org/officeDocument/2006/relationships/oleObject" Target="../embeddings/oleObject370.bin"/><Relationship Id="rId39" Type="http://schemas.openxmlformats.org/officeDocument/2006/relationships/oleObject" Target="../embeddings/oleObject380.bin"/><Relationship Id="rId3" Type="http://schemas.openxmlformats.org/officeDocument/2006/relationships/oleObject" Target="../embeddings/oleObject356.bin"/><Relationship Id="rId21" Type="http://schemas.openxmlformats.org/officeDocument/2006/relationships/oleObject" Target="../embeddings/oleObject367.bin"/><Relationship Id="rId34" Type="http://schemas.openxmlformats.org/officeDocument/2006/relationships/oleObject" Target="../embeddings/oleObject376.bin"/><Relationship Id="rId42" Type="http://schemas.openxmlformats.org/officeDocument/2006/relationships/oleObject" Target="../embeddings/oleObject382.bin"/><Relationship Id="rId47" Type="http://schemas.openxmlformats.org/officeDocument/2006/relationships/oleObject" Target="../embeddings/oleObject385.bin"/><Relationship Id="rId50" Type="http://schemas.openxmlformats.org/officeDocument/2006/relationships/image" Target="../media/image1.png"/><Relationship Id="rId7" Type="http://schemas.openxmlformats.org/officeDocument/2006/relationships/oleObject" Target="../embeddings/oleObject358.bin"/><Relationship Id="rId12" Type="http://schemas.openxmlformats.org/officeDocument/2006/relationships/image" Target="../media/image183.wmf"/><Relationship Id="rId17" Type="http://schemas.openxmlformats.org/officeDocument/2006/relationships/oleObject" Target="../embeddings/oleObject364.bin"/><Relationship Id="rId25" Type="http://schemas.openxmlformats.org/officeDocument/2006/relationships/oleObject" Target="../embeddings/oleObject369.bin"/><Relationship Id="rId33" Type="http://schemas.openxmlformats.org/officeDocument/2006/relationships/image" Target="../media/image193.wmf"/><Relationship Id="rId38" Type="http://schemas.openxmlformats.org/officeDocument/2006/relationships/oleObject" Target="../embeddings/oleObject379.bin"/><Relationship Id="rId46" Type="http://schemas.openxmlformats.org/officeDocument/2006/relationships/image" Target="../media/image19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9.wmf"/><Relationship Id="rId20" Type="http://schemas.openxmlformats.org/officeDocument/2006/relationships/oleObject" Target="../embeddings/oleObject366.bin"/><Relationship Id="rId29" Type="http://schemas.openxmlformats.org/officeDocument/2006/relationships/oleObject" Target="../embeddings/oleObject373.bin"/><Relationship Id="rId41" Type="http://schemas.openxmlformats.org/officeDocument/2006/relationships/image" Target="../media/image195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81.wmf"/><Relationship Id="rId11" Type="http://schemas.openxmlformats.org/officeDocument/2006/relationships/oleObject" Target="../embeddings/oleObject360.bin"/><Relationship Id="rId24" Type="http://schemas.openxmlformats.org/officeDocument/2006/relationships/image" Target="../media/image191.wmf"/><Relationship Id="rId32" Type="http://schemas.openxmlformats.org/officeDocument/2006/relationships/oleObject" Target="../embeddings/oleObject375.bin"/><Relationship Id="rId37" Type="http://schemas.openxmlformats.org/officeDocument/2006/relationships/oleObject" Target="../embeddings/oleObject378.bin"/><Relationship Id="rId40" Type="http://schemas.openxmlformats.org/officeDocument/2006/relationships/oleObject" Target="../embeddings/oleObject381.bin"/><Relationship Id="rId45" Type="http://schemas.openxmlformats.org/officeDocument/2006/relationships/oleObject" Target="../embeddings/oleObject384.bin"/><Relationship Id="rId5" Type="http://schemas.openxmlformats.org/officeDocument/2006/relationships/oleObject" Target="../embeddings/oleObject357.bin"/><Relationship Id="rId15" Type="http://schemas.openxmlformats.org/officeDocument/2006/relationships/oleObject" Target="../embeddings/oleObject363.bin"/><Relationship Id="rId23" Type="http://schemas.openxmlformats.org/officeDocument/2006/relationships/oleObject" Target="../embeddings/oleObject368.bin"/><Relationship Id="rId28" Type="http://schemas.openxmlformats.org/officeDocument/2006/relationships/oleObject" Target="../embeddings/oleObject372.bin"/><Relationship Id="rId36" Type="http://schemas.openxmlformats.org/officeDocument/2006/relationships/oleObject" Target="../embeddings/oleObject377.bin"/><Relationship Id="rId49" Type="http://schemas.openxmlformats.org/officeDocument/2006/relationships/oleObject" Target="../embeddings/oleObject387.bin"/><Relationship Id="rId10" Type="http://schemas.openxmlformats.org/officeDocument/2006/relationships/image" Target="../media/image182.wmf"/><Relationship Id="rId19" Type="http://schemas.openxmlformats.org/officeDocument/2006/relationships/image" Target="../media/image189.wmf"/><Relationship Id="rId31" Type="http://schemas.openxmlformats.org/officeDocument/2006/relationships/oleObject" Target="../embeddings/oleObject374.bin"/><Relationship Id="rId44" Type="http://schemas.openxmlformats.org/officeDocument/2006/relationships/image" Target="../media/image196.wmf"/><Relationship Id="rId4" Type="http://schemas.openxmlformats.org/officeDocument/2006/relationships/image" Target="../media/image180.wmf"/><Relationship Id="rId9" Type="http://schemas.openxmlformats.org/officeDocument/2006/relationships/oleObject" Target="../embeddings/oleObject359.bin"/><Relationship Id="rId14" Type="http://schemas.openxmlformats.org/officeDocument/2006/relationships/oleObject" Target="../embeddings/oleObject362.bin"/><Relationship Id="rId22" Type="http://schemas.openxmlformats.org/officeDocument/2006/relationships/image" Target="../media/image190.wmf"/><Relationship Id="rId27" Type="http://schemas.openxmlformats.org/officeDocument/2006/relationships/oleObject" Target="../embeddings/oleObject371.bin"/><Relationship Id="rId30" Type="http://schemas.openxmlformats.org/officeDocument/2006/relationships/image" Target="../media/image192.wmf"/><Relationship Id="rId35" Type="http://schemas.openxmlformats.org/officeDocument/2006/relationships/image" Target="../media/image194.wmf"/><Relationship Id="rId43" Type="http://schemas.openxmlformats.org/officeDocument/2006/relationships/oleObject" Target="../embeddings/oleObject383.bin"/><Relationship Id="rId48" Type="http://schemas.openxmlformats.org/officeDocument/2006/relationships/oleObject" Target="../embeddings/oleObject386.bin"/><Relationship Id="rId8" Type="http://schemas.openxmlformats.org/officeDocument/2006/relationships/image" Target="../media/image103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93.bin"/><Relationship Id="rId18" Type="http://schemas.openxmlformats.org/officeDocument/2006/relationships/oleObject" Target="../embeddings/oleObject397.bin"/><Relationship Id="rId26" Type="http://schemas.openxmlformats.org/officeDocument/2006/relationships/oleObject" Target="../embeddings/oleObject402.bin"/><Relationship Id="rId39" Type="http://schemas.openxmlformats.org/officeDocument/2006/relationships/image" Target="../media/image206.wmf"/><Relationship Id="rId21" Type="http://schemas.openxmlformats.org/officeDocument/2006/relationships/oleObject" Target="../embeddings/oleObject399.bin"/><Relationship Id="rId34" Type="http://schemas.openxmlformats.org/officeDocument/2006/relationships/oleObject" Target="../embeddings/oleObject407.bin"/><Relationship Id="rId42" Type="http://schemas.openxmlformats.org/officeDocument/2006/relationships/image" Target="../media/image207.wmf"/><Relationship Id="rId47" Type="http://schemas.openxmlformats.org/officeDocument/2006/relationships/oleObject" Target="../embeddings/oleObject414.bin"/><Relationship Id="rId50" Type="http://schemas.openxmlformats.org/officeDocument/2006/relationships/image" Target="../media/image211.wmf"/><Relationship Id="rId55" Type="http://schemas.openxmlformats.org/officeDocument/2006/relationships/image" Target="../media/image212.wmf"/><Relationship Id="rId63" Type="http://schemas.openxmlformats.org/officeDocument/2006/relationships/image" Target="../media/image216.wmf"/><Relationship Id="rId68" Type="http://schemas.openxmlformats.org/officeDocument/2006/relationships/image" Target="../media/image217.wmf"/><Relationship Id="rId76" Type="http://schemas.openxmlformats.org/officeDocument/2006/relationships/image" Target="../media/image221.wmf"/><Relationship Id="rId7" Type="http://schemas.openxmlformats.org/officeDocument/2006/relationships/oleObject" Target="../embeddings/oleObject390.bin"/><Relationship Id="rId71" Type="http://schemas.openxmlformats.org/officeDocument/2006/relationships/oleObject" Target="../embeddings/oleObject4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9.wmf"/><Relationship Id="rId29" Type="http://schemas.openxmlformats.org/officeDocument/2006/relationships/image" Target="../media/image201.wmf"/><Relationship Id="rId11" Type="http://schemas.openxmlformats.org/officeDocument/2006/relationships/oleObject" Target="../embeddings/oleObject392.bin"/><Relationship Id="rId24" Type="http://schemas.openxmlformats.org/officeDocument/2006/relationships/image" Target="../media/image200.wmf"/><Relationship Id="rId32" Type="http://schemas.openxmlformats.org/officeDocument/2006/relationships/oleObject" Target="../embeddings/oleObject406.bin"/><Relationship Id="rId37" Type="http://schemas.openxmlformats.org/officeDocument/2006/relationships/image" Target="../media/image205.wmf"/><Relationship Id="rId40" Type="http://schemas.openxmlformats.org/officeDocument/2006/relationships/oleObject" Target="../embeddings/oleObject410.bin"/><Relationship Id="rId45" Type="http://schemas.openxmlformats.org/officeDocument/2006/relationships/oleObject" Target="../embeddings/oleObject413.bin"/><Relationship Id="rId53" Type="http://schemas.openxmlformats.org/officeDocument/2006/relationships/oleObject" Target="../embeddings/oleObject418.bin"/><Relationship Id="rId58" Type="http://schemas.openxmlformats.org/officeDocument/2006/relationships/oleObject" Target="../embeddings/oleObject421.bin"/><Relationship Id="rId66" Type="http://schemas.openxmlformats.org/officeDocument/2006/relationships/oleObject" Target="../embeddings/oleObject426.bin"/><Relationship Id="rId74" Type="http://schemas.openxmlformats.org/officeDocument/2006/relationships/image" Target="../media/image220.wmf"/><Relationship Id="rId79" Type="http://schemas.openxmlformats.org/officeDocument/2006/relationships/image" Target="../media/image1.png"/><Relationship Id="rId5" Type="http://schemas.openxmlformats.org/officeDocument/2006/relationships/oleObject" Target="../embeddings/oleObject389.bin"/><Relationship Id="rId61" Type="http://schemas.openxmlformats.org/officeDocument/2006/relationships/image" Target="../media/image215.wmf"/><Relationship Id="rId10" Type="http://schemas.openxmlformats.org/officeDocument/2006/relationships/image" Target="../media/image182.wmf"/><Relationship Id="rId19" Type="http://schemas.openxmlformats.org/officeDocument/2006/relationships/image" Target="../media/image198.wmf"/><Relationship Id="rId31" Type="http://schemas.openxmlformats.org/officeDocument/2006/relationships/image" Target="../media/image202.wmf"/><Relationship Id="rId44" Type="http://schemas.openxmlformats.org/officeDocument/2006/relationships/image" Target="../media/image208.wmf"/><Relationship Id="rId52" Type="http://schemas.openxmlformats.org/officeDocument/2006/relationships/oleObject" Target="../embeddings/oleObject417.bin"/><Relationship Id="rId60" Type="http://schemas.openxmlformats.org/officeDocument/2006/relationships/oleObject" Target="../embeddings/oleObject422.bin"/><Relationship Id="rId65" Type="http://schemas.openxmlformats.org/officeDocument/2006/relationships/oleObject" Target="../embeddings/oleObject425.bin"/><Relationship Id="rId73" Type="http://schemas.openxmlformats.org/officeDocument/2006/relationships/oleObject" Target="../embeddings/oleObject430.bin"/><Relationship Id="rId78" Type="http://schemas.openxmlformats.org/officeDocument/2006/relationships/oleObject" Target="../embeddings/oleObject433.bin"/><Relationship Id="rId4" Type="http://schemas.openxmlformats.org/officeDocument/2006/relationships/image" Target="../media/image180.wmf"/><Relationship Id="rId9" Type="http://schemas.openxmlformats.org/officeDocument/2006/relationships/oleObject" Target="../embeddings/oleObject391.bin"/><Relationship Id="rId14" Type="http://schemas.openxmlformats.org/officeDocument/2006/relationships/oleObject" Target="../embeddings/oleObject394.bin"/><Relationship Id="rId22" Type="http://schemas.openxmlformats.org/officeDocument/2006/relationships/image" Target="../media/image199.wmf"/><Relationship Id="rId27" Type="http://schemas.openxmlformats.org/officeDocument/2006/relationships/oleObject" Target="../embeddings/oleObject403.bin"/><Relationship Id="rId30" Type="http://schemas.openxmlformats.org/officeDocument/2006/relationships/oleObject" Target="../embeddings/oleObject405.bin"/><Relationship Id="rId35" Type="http://schemas.openxmlformats.org/officeDocument/2006/relationships/image" Target="../media/image204.wmf"/><Relationship Id="rId43" Type="http://schemas.openxmlformats.org/officeDocument/2006/relationships/oleObject" Target="../embeddings/oleObject412.bin"/><Relationship Id="rId48" Type="http://schemas.openxmlformats.org/officeDocument/2006/relationships/image" Target="../media/image210.wmf"/><Relationship Id="rId56" Type="http://schemas.openxmlformats.org/officeDocument/2006/relationships/oleObject" Target="../embeddings/oleObject420.bin"/><Relationship Id="rId64" Type="http://schemas.openxmlformats.org/officeDocument/2006/relationships/oleObject" Target="../embeddings/oleObject424.bin"/><Relationship Id="rId69" Type="http://schemas.openxmlformats.org/officeDocument/2006/relationships/oleObject" Target="../embeddings/oleObject428.bin"/><Relationship Id="rId77" Type="http://schemas.openxmlformats.org/officeDocument/2006/relationships/oleObject" Target="../embeddings/oleObject432.bin"/><Relationship Id="rId8" Type="http://schemas.openxmlformats.org/officeDocument/2006/relationships/image" Target="../media/image103.wmf"/><Relationship Id="rId51" Type="http://schemas.openxmlformats.org/officeDocument/2006/relationships/oleObject" Target="../embeddings/oleObject416.bin"/><Relationship Id="rId72" Type="http://schemas.openxmlformats.org/officeDocument/2006/relationships/image" Target="../media/image219.wmf"/><Relationship Id="rId3" Type="http://schemas.openxmlformats.org/officeDocument/2006/relationships/oleObject" Target="../embeddings/oleObject388.bin"/><Relationship Id="rId12" Type="http://schemas.openxmlformats.org/officeDocument/2006/relationships/image" Target="../media/image183.wmf"/><Relationship Id="rId17" Type="http://schemas.openxmlformats.org/officeDocument/2006/relationships/oleObject" Target="../embeddings/oleObject396.bin"/><Relationship Id="rId25" Type="http://schemas.openxmlformats.org/officeDocument/2006/relationships/oleObject" Target="../embeddings/oleObject401.bin"/><Relationship Id="rId33" Type="http://schemas.openxmlformats.org/officeDocument/2006/relationships/image" Target="../media/image203.wmf"/><Relationship Id="rId38" Type="http://schemas.openxmlformats.org/officeDocument/2006/relationships/oleObject" Target="../embeddings/oleObject409.bin"/><Relationship Id="rId46" Type="http://schemas.openxmlformats.org/officeDocument/2006/relationships/image" Target="../media/image209.wmf"/><Relationship Id="rId59" Type="http://schemas.openxmlformats.org/officeDocument/2006/relationships/image" Target="../media/image214.wmf"/><Relationship Id="rId67" Type="http://schemas.openxmlformats.org/officeDocument/2006/relationships/oleObject" Target="../embeddings/oleObject427.bin"/><Relationship Id="rId20" Type="http://schemas.openxmlformats.org/officeDocument/2006/relationships/oleObject" Target="../embeddings/oleObject398.bin"/><Relationship Id="rId41" Type="http://schemas.openxmlformats.org/officeDocument/2006/relationships/oleObject" Target="../embeddings/oleObject411.bin"/><Relationship Id="rId54" Type="http://schemas.openxmlformats.org/officeDocument/2006/relationships/oleObject" Target="../embeddings/oleObject419.bin"/><Relationship Id="rId62" Type="http://schemas.openxmlformats.org/officeDocument/2006/relationships/oleObject" Target="../embeddings/oleObject423.bin"/><Relationship Id="rId70" Type="http://schemas.openxmlformats.org/officeDocument/2006/relationships/image" Target="../media/image218.wmf"/><Relationship Id="rId75" Type="http://schemas.openxmlformats.org/officeDocument/2006/relationships/oleObject" Target="../embeddings/oleObject431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81.wmf"/><Relationship Id="rId15" Type="http://schemas.openxmlformats.org/officeDocument/2006/relationships/oleObject" Target="../embeddings/oleObject395.bin"/><Relationship Id="rId23" Type="http://schemas.openxmlformats.org/officeDocument/2006/relationships/oleObject" Target="../embeddings/oleObject400.bin"/><Relationship Id="rId28" Type="http://schemas.openxmlformats.org/officeDocument/2006/relationships/oleObject" Target="../embeddings/oleObject404.bin"/><Relationship Id="rId36" Type="http://schemas.openxmlformats.org/officeDocument/2006/relationships/oleObject" Target="../embeddings/oleObject408.bin"/><Relationship Id="rId49" Type="http://schemas.openxmlformats.org/officeDocument/2006/relationships/oleObject" Target="../embeddings/oleObject415.bin"/><Relationship Id="rId57" Type="http://schemas.openxmlformats.org/officeDocument/2006/relationships/image" Target="../media/image213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tags" Target="../tags/tag3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9" Type="http://schemas.openxmlformats.org/officeDocument/2006/relationships/oleObject" Target="../embeddings/oleObject28.bin"/><Relationship Id="rId21" Type="http://schemas.openxmlformats.org/officeDocument/2006/relationships/oleObject" Target="../embeddings/oleObject18.bin"/><Relationship Id="rId34" Type="http://schemas.openxmlformats.org/officeDocument/2006/relationships/oleObject" Target="../embeddings/oleObject25.bin"/><Relationship Id="rId42" Type="http://schemas.openxmlformats.org/officeDocument/2006/relationships/oleObject" Target="../embeddings/oleObject30.bin"/><Relationship Id="rId47" Type="http://schemas.openxmlformats.org/officeDocument/2006/relationships/oleObject" Target="../embeddings/oleObject33.bin"/><Relationship Id="rId50" Type="http://schemas.openxmlformats.org/officeDocument/2006/relationships/oleObject" Target="../embeddings/oleObject35.bin"/><Relationship Id="rId55" Type="http://schemas.openxmlformats.org/officeDocument/2006/relationships/image" Target="../media/image2.png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33" Type="http://schemas.openxmlformats.org/officeDocument/2006/relationships/image" Target="../media/image22.wmf"/><Relationship Id="rId38" Type="http://schemas.openxmlformats.org/officeDocument/2006/relationships/image" Target="../media/image24.wmf"/><Relationship Id="rId46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2.bin"/><Relationship Id="rId41" Type="http://schemas.openxmlformats.org/officeDocument/2006/relationships/image" Target="../media/image25.wmf"/><Relationship Id="rId54" Type="http://schemas.openxmlformats.org/officeDocument/2006/relationships/oleObject" Target="../embeddings/oleObject3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18.wmf"/><Relationship Id="rId32" Type="http://schemas.openxmlformats.org/officeDocument/2006/relationships/oleObject" Target="../embeddings/oleObject24.bin"/><Relationship Id="rId37" Type="http://schemas.openxmlformats.org/officeDocument/2006/relationships/oleObject" Target="../embeddings/oleObject27.bin"/><Relationship Id="rId40" Type="http://schemas.openxmlformats.org/officeDocument/2006/relationships/oleObject" Target="../embeddings/oleObject29.bin"/><Relationship Id="rId45" Type="http://schemas.openxmlformats.org/officeDocument/2006/relationships/oleObject" Target="../embeddings/oleObject32.bin"/><Relationship Id="rId53" Type="http://schemas.openxmlformats.org/officeDocument/2006/relationships/oleObject" Target="../embeddings/oleObject37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20.wmf"/><Relationship Id="rId36" Type="http://schemas.openxmlformats.org/officeDocument/2006/relationships/oleObject" Target="../embeddings/oleObject26.bin"/><Relationship Id="rId49" Type="http://schemas.openxmlformats.org/officeDocument/2006/relationships/image" Target="../media/image28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3.bin"/><Relationship Id="rId44" Type="http://schemas.openxmlformats.org/officeDocument/2006/relationships/image" Target="../media/image26.wmf"/><Relationship Id="rId52" Type="http://schemas.openxmlformats.org/officeDocument/2006/relationships/image" Target="../media/image29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21.wmf"/><Relationship Id="rId35" Type="http://schemas.openxmlformats.org/officeDocument/2006/relationships/image" Target="../media/image23.wmf"/><Relationship Id="rId43" Type="http://schemas.openxmlformats.org/officeDocument/2006/relationships/oleObject" Target="../embeddings/oleObject31.bin"/><Relationship Id="rId48" Type="http://schemas.openxmlformats.org/officeDocument/2006/relationships/oleObject" Target="../embeddings/oleObject34.bin"/><Relationship Id="rId8" Type="http://schemas.openxmlformats.org/officeDocument/2006/relationships/image" Target="../media/image5.wmf"/><Relationship Id="rId51" Type="http://schemas.openxmlformats.org/officeDocument/2006/relationships/oleObject" Target="../embeddings/oleObject36.bin"/><Relationship Id="rId3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4.bin"/><Relationship Id="rId18" Type="http://schemas.openxmlformats.org/officeDocument/2006/relationships/image" Target="../media/image20.wmf"/><Relationship Id="rId26" Type="http://schemas.openxmlformats.org/officeDocument/2006/relationships/oleObject" Target="../embeddings/oleObject51.bin"/><Relationship Id="rId39" Type="http://schemas.openxmlformats.org/officeDocument/2006/relationships/image" Target="../media/image28.wmf"/><Relationship Id="rId21" Type="http://schemas.openxmlformats.org/officeDocument/2006/relationships/oleObject" Target="../embeddings/oleObject48.bin"/><Relationship Id="rId34" Type="http://schemas.openxmlformats.org/officeDocument/2006/relationships/image" Target="../media/image26.wmf"/><Relationship Id="rId42" Type="http://schemas.openxmlformats.org/officeDocument/2006/relationships/image" Target="../media/image37.wmf"/><Relationship Id="rId47" Type="http://schemas.openxmlformats.org/officeDocument/2006/relationships/oleObject" Target="../embeddings/oleObject65.bin"/><Relationship Id="rId50" Type="http://schemas.openxmlformats.org/officeDocument/2006/relationships/image" Target="../media/image40.wmf"/><Relationship Id="rId55" Type="http://schemas.openxmlformats.org/officeDocument/2006/relationships/oleObject" Target="../embeddings/oleObject69.bin"/><Relationship Id="rId63" Type="http://schemas.openxmlformats.org/officeDocument/2006/relationships/oleObject" Target="../embeddings/oleObject74.bin"/><Relationship Id="rId68" Type="http://schemas.openxmlformats.org/officeDocument/2006/relationships/image" Target="../media/image48.wmf"/><Relationship Id="rId76" Type="http://schemas.openxmlformats.org/officeDocument/2006/relationships/image" Target="../media/image50.wmf"/><Relationship Id="rId84" Type="http://schemas.openxmlformats.org/officeDocument/2006/relationships/oleObject" Target="../embeddings/oleObject88.bin"/><Relationship Id="rId89" Type="http://schemas.openxmlformats.org/officeDocument/2006/relationships/oleObject" Target="../embeddings/oleObject92.bin"/><Relationship Id="rId7" Type="http://schemas.openxmlformats.org/officeDocument/2006/relationships/oleObject" Target="../embeddings/oleObject41.bin"/><Relationship Id="rId71" Type="http://schemas.openxmlformats.org/officeDocument/2006/relationships/oleObject" Target="../embeddings/oleObject78.bin"/><Relationship Id="rId9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9" Type="http://schemas.openxmlformats.org/officeDocument/2006/relationships/oleObject" Target="../embeddings/oleObject53.bin"/><Relationship Id="rId11" Type="http://schemas.openxmlformats.org/officeDocument/2006/relationships/oleObject" Target="../embeddings/oleObject43.bin"/><Relationship Id="rId24" Type="http://schemas.openxmlformats.org/officeDocument/2006/relationships/oleObject" Target="../embeddings/oleObject50.bin"/><Relationship Id="rId32" Type="http://schemas.openxmlformats.org/officeDocument/2006/relationships/oleObject" Target="../embeddings/oleObject55.bin"/><Relationship Id="rId37" Type="http://schemas.openxmlformats.org/officeDocument/2006/relationships/oleObject" Target="../embeddings/oleObject58.bin"/><Relationship Id="rId40" Type="http://schemas.openxmlformats.org/officeDocument/2006/relationships/oleObject" Target="../embeddings/oleObject60.bin"/><Relationship Id="rId45" Type="http://schemas.openxmlformats.org/officeDocument/2006/relationships/oleObject" Target="../embeddings/oleObject64.bin"/><Relationship Id="rId53" Type="http://schemas.openxmlformats.org/officeDocument/2006/relationships/oleObject" Target="../embeddings/oleObject68.bin"/><Relationship Id="rId58" Type="http://schemas.openxmlformats.org/officeDocument/2006/relationships/image" Target="../media/image44.wmf"/><Relationship Id="rId66" Type="http://schemas.openxmlformats.org/officeDocument/2006/relationships/image" Target="../media/image47.wmf"/><Relationship Id="rId74" Type="http://schemas.openxmlformats.org/officeDocument/2006/relationships/oleObject" Target="../embeddings/oleObject81.bin"/><Relationship Id="rId79" Type="http://schemas.openxmlformats.org/officeDocument/2006/relationships/oleObject" Target="../embeddings/oleObject84.bin"/><Relationship Id="rId87" Type="http://schemas.openxmlformats.org/officeDocument/2006/relationships/image" Target="../media/image53.wmf"/><Relationship Id="rId5" Type="http://schemas.openxmlformats.org/officeDocument/2006/relationships/oleObject" Target="../embeddings/oleObject40.bin"/><Relationship Id="rId61" Type="http://schemas.openxmlformats.org/officeDocument/2006/relationships/oleObject" Target="../embeddings/oleObject72.bin"/><Relationship Id="rId82" Type="http://schemas.openxmlformats.org/officeDocument/2006/relationships/oleObject" Target="../embeddings/oleObject86.bin"/><Relationship Id="rId90" Type="http://schemas.openxmlformats.org/officeDocument/2006/relationships/oleObject" Target="../embeddings/oleObject93.bin"/><Relationship Id="rId19" Type="http://schemas.openxmlformats.org/officeDocument/2006/relationships/oleObject" Target="../embeddings/oleObject47.bin"/><Relationship Id="rId14" Type="http://schemas.openxmlformats.org/officeDocument/2006/relationships/image" Target="../media/image33.wmf"/><Relationship Id="rId22" Type="http://schemas.openxmlformats.org/officeDocument/2006/relationships/oleObject" Target="../embeddings/oleObject49.bin"/><Relationship Id="rId27" Type="http://schemas.openxmlformats.org/officeDocument/2006/relationships/oleObject" Target="../embeddings/oleObject52.bin"/><Relationship Id="rId30" Type="http://schemas.openxmlformats.org/officeDocument/2006/relationships/oleObject" Target="../embeddings/oleObject54.bin"/><Relationship Id="rId35" Type="http://schemas.openxmlformats.org/officeDocument/2006/relationships/oleObject" Target="../embeddings/oleObject57.bin"/><Relationship Id="rId43" Type="http://schemas.openxmlformats.org/officeDocument/2006/relationships/oleObject" Target="../embeddings/oleObject62.bin"/><Relationship Id="rId48" Type="http://schemas.openxmlformats.org/officeDocument/2006/relationships/image" Target="../media/image39.wmf"/><Relationship Id="rId56" Type="http://schemas.openxmlformats.org/officeDocument/2006/relationships/image" Target="../media/image43.wmf"/><Relationship Id="rId64" Type="http://schemas.openxmlformats.org/officeDocument/2006/relationships/image" Target="../media/image46.wmf"/><Relationship Id="rId69" Type="http://schemas.openxmlformats.org/officeDocument/2006/relationships/oleObject" Target="../embeddings/oleObject77.bin"/><Relationship Id="rId77" Type="http://schemas.openxmlformats.org/officeDocument/2006/relationships/oleObject" Target="../embeddings/oleObject83.bin"/><Relationship Id="rId8" Type="http://schemas.openxmlformats.org/officeDocument/2006/relationships/image" Target="../media/image31.wmf"/><Relationship Id="rId51" Type="http://schemas.openxmlformats.org/officeDocument/2006/relationships/oleObject" Target="../embeddings/oleObject67.bin"/><Relationship Id="rId72" Type="http://schemas.openxmlformats.org/officeDocument/2006/relationships/oleObject" Target="../embeddings/oleObject79.bin"/><Relationship Id="rId80" Type="http://schemas.openxmlformats.org/officeDocument/2006/relationships/image" Target="../media/image52.wmf"/><Relationship Id="rId85" Type="http://schemas.openxmlformats.org/officeDocument/2006/relationships/oleObject" Target="../embeddings/oleObject89.bin"/><Relationship Id="rId3" Type="http://schemas.openxmlformats.org/officeDocument/2006/relationships/oleObject" Target="../embeddings/oleObject3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46.bin"/><Relationship Id="rId25" Type="http://schemas.openxmlformats.org/officeDocument/2006/relationships/image" Target="../media/image23.wmf"/><Relationship Id="rId33" Type="http://schemas.openxmlformats.org/officeDocument/2006/relationships/oleObject" Target="../embeddings/oleObject56.bin"/><Relationship Id="rId38" Type="http://schemas.openxmlformats.org/officeDocument/2006/relationships/oleObject" Target="../embeddings/oleObject59.bin"/><Relationship Id="rId46" Type="http://schemas.openxmlformats.org/officeDocument/2006/relationships/image" Target="../media/image38.wmf"/><Relationship Id="rId59" Type="http://schemas.openxmlformats.org/officeDocument/2006/relationships/oleObject" Target="../embeddings/oleObject71.bin"/><Relationship Id="rId67" Type="http://schemas.openxmlformats.org/officeDocument/2006/relationships/oleObject" Target="../embeddings/oleObject76.bin"/><Relationship Id="rId20" Type="http://schemas.openxmlformats.org/officeDocument/2006/relationships/image" Target="../media/image21.wmf"/><Relationship Id="rId41" Type="http://schemas.openxmlformats.org/officeDocument/2006/relationships/oleObject" Target="../embeddings/oleObject61.bin"/><Relationship Id="rId54" Type="http://schemas.openxmlformats.org/officeDocument/2006/relationships/image" Target="../media/image42.wmf"/><Relationship Id="rId62" Type="http://schemas.openxmlformats.org/officeDocument/2006/relationships/oleObject" Target="../embeddings/oleObject73.bin"/><Relationship Id="rId70" Type="http://schemas.openxmlformats.org/officeDocument/2006/relationships/image" Target="../media/image49.wmf"/><Relationship Id="rId75" Type="http://schemas.openxmlformats.org/officeDocument/2006/relationships/oleObject" Target="../embeddings/oleObject82.bin"/><Relationship Id="rId83" Type="http://schemas.openxmlformats.org/officeDocument/2006/relationships/oleObject" Target="../embeddings/oleObject87.bin"/><Relationship Id="rId88" Type="http://schemas.openxmlformats.org/officeDocument/2006/relationships/oleObject" Target="../embeddings/oleObject91.bin"/><Relationship Id="rId91" Type="http://schemas.openxmlformats.org/officeDocument/2006/relationships/oleObject" Target="../embeddings/oleObject94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30.wmf"/><Relationship Id="rId15" Type="http://schemas.openxmlformats.org/officeDocument/2006/relationships/oleObject" Target="../embeddings/oleObject45.bin"/><Relationship Id="rId23" Type="http://schemas.openxmlformats.org/officeDocument/2006/relationships/image" Target="../media/image34.wmf"/><Relationship Id="rId28" Type="http://schemas.openxmlformats.org/officeDocument/2006/relationships/image" Target="../media/image24.wmf"/><Relationship Id="rId36" Type="http://schemas.openxmlformats.org/officeDocument/2006/relationships/image" Target="../media/image36.wmf"/><Relationship Id="rId49" Type="http://schemas.openxmlformats.org/officeDocument/2006/relationships/oleObject" Target="../embeddings/oleObject66.bin"/><Relationship Id="rId57" Type="http://schemas.openxmlformats.org/officeDocument/2006/relationships/oleObject" Target="../embeddings/oleObject70.bin"/><Relationship Id="rId10" Type="http://schemas.openxmlformats.org/officeDocument/2006/relationships/image" Target="../media/image16.wmf"/><Relationship Id="rId31" Type="http://schemas.openxmlformats.org/officeDocument/2006/relationships/image" Target="../media/image35.wmf"/><Relationship Id="rId44" Type="http://schemas.openxmlformats.org/officeDocument/2006/relationships/oleObject" Target="../embeddings/oleObject63.bin"/><Relationship Id="rId52" Type="http://schemas.openxmlformats.org/officeDocument/2006/relationships/image" Target="../media/image41.wmf"/><Relationship Id="rId60" Type="http://schemas.openxmlformats.org/officeDocument/2006/relationships/image" Target="../media/image45.wmf"/><Relationship Id="rId65" Type="http://schemas.openxmlformats.org/officeDocument/2006/relationships/oleObject" Target="../embeddings/oleObject75.bin"/><Relationship Id="rId73" Type="http://schemas.openxmlformats.org/officeDocument/2006/relationships/oleObject" Target="../embeddings/oleObject80.bin"/><Relationship Id="rId78" Type="http://schemas.openxmlformats.org/officeDocument/2006/relationships/image" Target="../media/image51.wmf"/><Relationship Id="rId81" Type="http://schemas.openxmlformats.org/officeDocument/2006/relationships/oleObject" Target="../embeddings/oleObject85.bin"/><Relationship Id="rId86" Type="http://schemas.openxmlformats.org/officeDocument/2006/relationships/oleObject" Target="../embeddings/oleObject9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07.bin"/><Relationship Id="rId117" Type="http://schemas.openxmlformats.org/officeDocument/2006/relationships/oleObject" Target="../embeddings/oleObject165.bin"/><Relationship Id="rId21" Type="http://schemas.openxmlformats.org/officeDocument/2006/relationships/oleObject" Target="../embeddings/oleObject104.bin"/><Relationship Id="rId42" Type="http://schemas.openxmlformats.org/officeDocument/2006/relationships/image" Target="../media/image37.wmf"/><Relationship Id="rId47" Type="http://schemas.openxmlformats.org/officeDocument/2006/relationships/oleObject" Target="../embeddings/oleObject121.bin"/><Relationship Id="rId63" Type="http://schemas.openxmlformats.org/officeDocument/2006/relationships/oleObject" Target="../embeddings/oleObject130.bin"/><Relationship Id="rId68" Type="http://schemas.openxmlformats.org/officeDocument/2006/relationships/oleObject" Target="../embeddings/oleObject133.bin"/><Relationship Id="rId84" Type="http://schemas.openxmlformats.org/officeDocument/2006/relationships/image" Target="../media/image68.wmf"/><Relationship Id="rId89" Type="http://schemas.openxmlformats.org/officeDocument/2006/relationships/oleObject" Target="../embeddings/oleObject147.bin"/><Relationship Id="rId112" Type="http://schemas.openxmlformats.org/officeDocument/2006/relationships/image" Target="../media/image78.wmf"/><Relationship Id="rId16" Type="http://schemas.openxmlformats.org/officeDocument/2006/relationships/image" Target="../media/image19.wmf"/><Relationship Id="rId107" Type="http://schemas.openxmlformats.org/officeDocument/2006/relationships/oleObject" Target="../embeddings/oleObject158.bin"/><Relationship Id="rId11" Type="http://schemas.openxmlformats.org/officeDocument/2006/relationships/oleObject" Target="../embeddings/oleObject99.bin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1.bin"/><Relationship Id="rId37" Type="http://schemas.openxmlformats.org/officeDocument/2006/relationships/oleObject" Target="../embeddings/oleObject114.bin"/><Relationship Id="rId40" Type="http://schemas.openxmlformats.org/officeDocument/2006/relationships/oleObject" Target="../embeddings/oleObject116.bin"/><Relationship Id="rId45" Type="http://schemas.openxmlformats.org/officeDocument/2006/relationships/oleObject" Target="../embeddings/oleObject120.bin"/><Relationship Id="rId53" Type="http://schemas.openxmlformats.org/officeDocument/2006/relationships/oleObject" Target="../embeddings/oleObject124.bin"/><Relationship Id="rId58" Type="http://schemas.openxmlformats.org/officeDocument/2006/relationships/image" Target="../media/image60.wmf"/><Relationship Id="rId66" Type="http://schemas.openxmlformats.org/officeDocument/2006/relationships/oleObject" Target="../embeddings/oleObject132.bin"/><Relationship Id="rId74" Type="http://schemas.openxmlformats.org/officeDocument/2006/relationships/oleObject" Target="../embeddings/oleObject136.bin"/><Relationship Id="rId79" Type="http://schemas.openxmlformats.org/officeDocument/2006/relationships/oleObject" Target="../embeddings/oleObject140.bin"/><Relationship Id="rId87" Type="http://schemas.openxmlformats.org/officeDocument/2006/relationships/oleObject" Target="../embeddings/oleObject145.bin"/><Relationship Id="rId102" Type="http://schemas.openxmlformats.org/officeDocument/2006/relationships/oleObject" Target="../embeddings/oleObject155.bin"/><Relationship Id="rId110" Type="http://schemas.openxmlformats.org/officeDocument/2006/relationships/image" Target="../media/image77.wmf"/><Relationship Id="rId115" Type="http://schemas.openxmlformats.org/officeDocument/2006/relationships/image" Target="../media/image79.wmf"/><Relationship Id="rId5" Type="http://schemas.openxmlformats.org/officeDocument/2006/relationships/oleObject" Target="../embeddings/oleObject96.bin"/><Relationship Id="rId61" Type="http://schemas.openxmlformats.org/officeDocument/2006/relationships/oleObject" Target="../embeddings/oleObject128.bin"/><Relationship Id="rId82" Type="http://schemas.openxmlformats.org/officeDocument/2006/relationships/oleObject" Target="../embeddings/oleObject142.bin"/><Relationship Id="rId90" Type="http://schemas.openxmlformats.org/officeDocument/2006/relationships/image" Target="../media/image70.wmf"/><Relationship Id="rId95" Type="http://schemas.openxmlformats.org/officeDocument/2006/relationships/image" Target="../media/image72.wmf"/><Relationship Id="rId19" Type="http://schemas.openxmlformats.org/officeDocument/2006/relationships/oleObject" Target="../embeddings/oleObject103.bin"/><Relationship Id="rId14" Type="http://schemas.openxmlformats.org/officeDocument/2006/relationships/image" Target="../media/image33.wmf"/><Relationship Id="rId22" Type="http://schemas.openxmlformats.org/officeDocument/2006/relationships/oleObject" Target="../embeddings/oleObject105.bin"/><Relationship Id="rId27" Type="http://schemas.openxmlformats.org/officeDocument/2006/relationships/oleObject" Target="../embeddings/oleObject108.bin"/><Relationship Id="rId30" Type="http://schemas.openxmlformats.org/officeDocument/2006/relationships/oleObject" Target="../embeddings/oleObject110.bin"/><Relationship Id="rId35" Type="http://schemas.openxmlformats.org/officeDocument/2006/relationships/oleObject" Target="../embeddings/oleObject113.bin"/><Relationship Id="rId43" Type="http://schemas.openxmlformats.org/officeDocument/2006/relationships/oleObject" Target="../embeddings/oleObject118.bin"/><Relationship Id="rId48" Type="http://schemas.openxmlformats.org/officeDocument/2006/relationships/image" Target="../media/image55.wmf"/><Relationship Id="rId56" Type="http://schemas.openxmlformats.org/officeDocument/2006/relationships/image" Target="../media/image59.wmf"/><Relationship Id="rId64" Type="http://schemas.openxmlformats.org/officeDocument/2006/relationships/image" Target="../media/image61.wmf"/><Relationship Id="rId69" Type="http://schemas.openxmlformats.org/officeDocument/2006/relationships/image" Target="../media/image63.wmf"/><Relationship Id="rId77" Type="http://schemas.openxmlformats.org/officeDocument/2006/relationships/oleObject" Target="../embeddings/oleObject139.bin"/><Relationship Id="rId100" Type="http://schemas.openxmlformats.org/officeDocument/2006/relationships/image" Target="../media/image74.wmf"/><Relationship Id="rId105" Type="http://schemas.openxmlformats.org/officeDocument/2006/relationships/oleObject" Target="../embeddings/oleObject157.bin"/><Relationship Id="rId113" Type="http://schemas.openxmlformats.org/officeDocument/2006/relationships/oleObject" Target="../embeddings/oleObject162.bin"/><Relationship Id="rId118" Type="http://schemas.openxmlformats.org/officeDocument/2006/relationships/image" Target="../media/image2.png"/><Relationship Id="rId8" Type="http://schemas.openxmlformats.org/officeDocument/2006/relationships/image" Target="../media/image31.wmf"/><Relationship Id="rId51" Type="http://schemas.openxmlformats.org/officeDocument/2006/relationships/oleObject" Target="../embeddings/oleObject123.bin"/><Relationship Id="rId72" Type="http://schemas.openxmlformats.org/officeDocument/2006/relationships/oleObject" Target="../embeddings/oleObject135.bin"/><Relationship Id="rId80" Type="http://schemas.openxmlformats.org/officeDocument/2006/relationships/oleObject" Target="../embeddings/oleObject141.bin"/><Relationship Id="rId85" Type="http://schemas.openxmlformats.org/officeDocument/2006/relationships/oleObject" Target="../embeddings/oleObject144.bin"/><Relationship Id="rId93" Type="http://schemas.openxmlformats.org/officeDocument/2006/relationships/oleObject" Target="../embeddings/oleObject149.bin"/><Relationship Id="rId98" Type="http://schemas.openxmlformats.org/officeDocument/2006/relationships/image" Target="../media/image73.wmf"/><Relationship Id="rId3" Type="http://schemas.openxmlformats.org/officeDocument/2006/relationships/oleObject" Target="../embeddings/oleObject95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102.bin"/><Relationship Id="rId25" Type="http://schemas.openxmlformats.org/officeDocument/2006/relationships/image" Target="../media/image23.wmf"/><Relationship Id="rId33" Type="http://schemas.openxmlformats.org/officeDocument/2006/relationships/oleObject" Target="../embeddings/oleObject112.bin"/><Relationship Id="rId38" Type="http://schemas.openxmlformats.org/officeDocument/2006/relationships/oleObject" Target="../embeddings/oleObject115.bin"/><Relationship Id="rId46" Type="http://schemas.openxmlformats.org/officeDocument/2006/relationships/image" Target="../media/image54.wmf"/><Relationship Id="rId59" Type="http://schemas.openxmlformats.org/officeDocument/2006/relationships/oleObject" Target="../embeddings/oleObject127.bin"/><Relationship Id="rId67" Type="http://schemas.openxmlformats.org/officeDocument/2006/relationships/image" Target="../media/image62.wmf"/><Relationship Id="rId103" Type="http://schemas.openxmlformats.org/officeDocument/2006/relationships/oleObject" Target="../embeddings/oleObject156.bin"/><Relationship Id="rId108" Type="http://schemas.openxmlformats.org/officeDocument/2006/relationships/oleObject" Target="../embeddings/oleObject159.bin"/><Relationship Id="rId116" Type="http://schemas.openxmlformats.org/officeDocument/2006/relationships/oleObject" Target="../embeddings/oleObject164.bin"/><Relationship Id="rId20" Type="http://schemas.openxmlformats.org/officeDocument/2006/relationships/image" Target="../media/image21.wmf"/><Relationship Id="rId41" Type="http://schemas.openxmlformats.org/officeDocument/2006/relationships/oleObject" Target="../embeddings/oleObject117.bin"/><Relationship Id="rId54" Type="http://schemas.openxmlformats.org/officeDocument/2006/relationships/image" Target="../media/image58.wmf"/><Relationship Id="rId62" Type="http://schemas.openxmlformats.org/officeDocument/2006/relationships/oleObject" Target="../embeddings/oleObject129.bin"/><Relationship Id="rId70" Type="http://schemas.openxmlformats.org/officeDocument/2006/relationships/oleObject" Target="../embeddings/oleObject134.bin"/><Relationship Id="rId75" Type="http://schemas.openxmlformats.org/officeDocument/2006/relationships/oleObject" Target="../embeddings/oleObject137.bin"/><Relationship Id="rId83" Type="http://schemas.openxmlformats.org/officeDocument/2006/relationships/oleObject" Target="../embeddings/oleObject143.bin"/><Relationship Id="rId88" Type="http://schemas.openxmlformats.org/officeDocument/2006/relationships/oleObject" Target="../embeddings/oleObject146.bin"/><Relationship Id="rId91" Type="http://schemas.openxmlformats.org/officeDocument/2006/relationships/oleObject" Target="../embeddings/oleObject148.bin"/><Relationship Id="rId96" Type="http://schemas.openxmlformats.org/officeDocument/2006/relationships/oleObject" Target="../embeddings/oleObject151.bin"/><Relationship Id="rId111" Type="http://schemas.openxmlformats.org/officeDocument/2006/relationships/oleObject" Target="../embeddings/oleObject161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15" Type="http://schemas.openxmlformats.org/officeDocument/2006/relationships/oleObject" Target="../embeddings/oleObject101.bin"/><Relationship Id="rId23" Type="http://schemas.openxmlformats.org/officeDocument/2006/relationships/image" Target="../media/image34.wmf"/><Relationship Id="rId28" Type="http://schemas.openxmlformats.org/officeDocument/2006/relationships/image" Target="../media/image24.wmf"/><Relationship Id="rId36" Type="http://schemas.openxmlformats.org/officeDocument/2006/relationships/image" Target="../media/image36.wmf"/><Relationship Id="rId49" Type="http://schemas.openxmlformats.org/officeDocument/2006/relationships/oleObject" Target="../embeddings/oleObject122.bin"/><Relationship Id="rId57" Type="http://schemas.openxmlformats.org/officeDocument/2006/relationships/oleObject" Target="../embeddings/oleObject126.bin"/><Relationship Id="rId106" Type="http://schemas.openxmlformats.org/officeDocument/2006/relationships/image" Target="../media/image76.wmf"/><Relationship Id="rId114" Type="http://schemas.openxmlformats.org/officeDocument/2006/relationships/oleObject" Target="../embeddings/oleObject163.bin"/><Relationship Id="rId10" Type="http://schemas.openxmlformats.org/officeDocument/2006/relationships/image" Target="../media/image16.wmf"/><Relationship Id="rId31" Type="http://schemas.openxmlformats.org/officeDocument/2006/relationships/image" Target="../media/image35.wmf"/><Relationship Id="rId44" Type="http://schemas.openxmlformats.org/officeDocument/2006/relationships/oleObject" Target="../embeddings/oleObject119.bin"/><Relationship Id="rId52" Type="http://schemas.openxmlformats.org/officeDocument/2006/relationships/image" Target="../media/image57.wmf"/><Relationship Id="rId60" Type="http://schemas.openxmlformats.org/officeDocument/2006/relationships/image" Target="../media/image45.wmf"/><Relationship Id="rId65" Type="http://schemas.openxmlformats.org/officeDocument/2006/relationships/oleObject" Target="../embeddings/oleObject131.bin"/><Relationship Id="rId73" Type="http://schemas.openxmlformats.org/officeDocument/2006/relationships/image" Target="../media/image65.wmf"/><Relationship Id="rId78" Type="http://schemas.openxmlformats.org/officeDocument/2006/relationships/image" Target="../media/image66.wmf"/><Relationship Id="rId81" Type="http://schemas.openxmlformats.org/officeDocument/2006/relationships/image" Target="../media/image67.wmf"/><Relationship Id="rId86" Type="http://schemas.openxmlformats.org/officeDocument/2006/relationships/image" Target="../media/image69.wmf"/><Relationship Id="rId94" Type="http://schemas.openxmlformats.org/officeDocument/2006/relationships/oleObject" Target="../embeddings/oleObject150.bin"/><Relationship Id="rId99" Type="http://schemas.openxmlformats.org/officeDocument/2006/relationships/oleObject" Target="../embeddings/oleObject153.bin"/><Relationship Id="rId101" Type="http://schemas.openxmlformats.org/officeDocument/2006/relationships/oleObject" Target="../embeddings/oleObject154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98.bin"/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20.wmf"/><Relationship Id="rId39" Type="http://schemas.openxmlformats.org/officeDocument/2006/relationships/image" Target="../media/image28.wmf"/><Relationship Id="rId109" Type="http://schemas.openxmlformats.org/officeDocument/2006/relationships/oleObject" Target="../embeddings/oleObject160.bin"/><Relationship Id="rId34" Type="http://schemas.openxmlformats.org/officeDocument/2006/relationships/image" Target="../media/image26.wmf"/><Relationship Id="rId50" Type="http://schemas.openxmlformats.org/officeDocument/2006/relationships/image" Target="../media/image56.wmf"/><Relationship Id="rId55" Type="http://schemas.openxmlformats.org/officeDocument/2006/relationships/oleObject" Target="../embeddings/oleObject125.bin"/><Relationship Id="rId76" Type="http://schemas.openxmlformats.org/officeDocument/2006/relationships/oleObject" Target="../embeddings/oleObject138.bin"/><Relationship Id="rId97" Type="http://schemas.openxmlformats.org/officeDocument/2006/relationships/oleObject" Target="../embeddings/oleObject152.bin"/><Relationship Id="rId104" Type="http://schemas.openxmlformats.org/officeDocument/2006/relationships/image" Target="../media/image75.wmf"/><Relationship Id="rId7" Type="http://schemas.openxmlformats.org/officeDocument/2006/relationships/oleObject" Target="../embeddings/oleObject97.bin"/><Relationship Id="rId71" Type="http://schemas.openxmlformats.org/officeDocument/2006/relationships/image" Target="../media/image64.wmf"/><Relationship Id="rId9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29" Type="http://schemas.openxmlformats.org/officeDocument/2006/relationships/oleObject" Target="../embeddings/oleObject109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1.bin"/><Relationship Id="rId18" Type="http://schemas.openxmlformats.org/officeDocument/2006/relationships/image" Target="../media/image20.wmf"/><Relationship Id="rId26" Type="http://schemas.openxmlformats.org/officeDocument/2006/relationships/oleObject" Target="../embeddings/oleObject178.bin"/><Relationship Id="rId39" Type="http://schemas.openxmlformats.org/officeDocument/2006/relationships/image" Target="../media/image28.wmf"/><Relationship Id="rId21" Type="http://schemas.openxmlformats.org/officeDocument/2006/relationships/oleObject" Target="../embeddings/oleObject175.bin"/><Relationship Id="rId34" Type="http://schemas.openxmlformats.org/officeDocument/2006/relationships/image" Target="../media/image26.wmf"/><Relationship Id="rId42" Type="http://schemas.openxmlformats.org/officeDocument/2006/relationships/image" Target="../media/image37.wmf"/><Relationship Id="rId47" Type="http://schemas.openxmlformats.org/officeDocument/2006/relationships/image" Target="../media/image80.wmf"/><Relationship Id="rId50" Type="http://schemas.openxmlformats.org/officeDocument/2006/relationships/oleObject" Target="../embeddings/oleObject194.bin"/><Relationship Id="rId55" Type="http://schemas.openxmlformats.org/officeDocument/2006/relationships/image" Target="../media/image84.wmf"/><Relationship Id="rId7" Type="http://schemas.openxmlformats.org/officeDocument/2006/relationships/oleObject" Target="../embeddings/oleObject168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173.bin"/><Relationship Id="rId25" Type="http://schemas.openxmlformats.org/officeDocument/2006/relationships/image" Target="../media/image23.wmf"/><Relationship Id="rId33" Type="http://schemas.openxmlformats.org/officeDocument/2006/relationships/oleObject" Target="../embeddings/oleObject183.bin"/><Relationship Id="rId38" Type="http://schemas.openxmlformats.org/officeDocument/2006/relationships/oleObject" Target="../embeddings/oleObject186.bin"/><Relationship Id="rId46" Type="http://schemas.openxmlformats.org/officeDocument/2006/relationships/oleObject" Target="../embeddings/oleObject19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29" Type="http://schemas.openxmlformats.org/officeDocument/2006/relationships/oleObject" Target="../embeddings/oleObject180.bin"/><Relationship Id="rId41" Type="http://schemas.openxmlformats.org/officeDocument/2006/relationships/oleObject" Target="../embeddings/oleObject188.bin"/><Relationship Id="rId54" Type="http://schemas.openxmlformats.org/officeDocument/2006/relationships/oleObject" Target="../embeddings/oleObject196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170.bin"/><Relationship Id="rId24" Type="http://schemas.openxmlformats.org/officeDocument/2006/relationships/oleObject" Target="../embeddings/oleObject177.bin"/><Relationship Id="rId32" Type="http://schemas.openxmlformats.org/officeDocument/2006/relationships/oleObject" Target="../embeddings/oleObject182.bin"/><Relationship Id="rId37" Type="http://schemas.openxmlformats.org/officeDocument/2006/relationships/oleObject" Target="../embeddings/oleObject185.bin"/><Relationship Id="rId40" Type="http://schemas.openxmlformats.org/officeDocument/2006/relationships/oleObject" Target="../embeddings/oleObject187.bin"/><Relationship Id="rId45" Type="http://schemas.openxmlformats.org/officeDocument/2006/relationships/oleObject" Target="../embeddings/oleObject191.bin"/><Relationship Id="rId53" Type="http://schemas.openxmlformats.org/officeDocument/2006/relationships/image" Target="../media/image83.wmf"/><Relationship Id="rId5" Type="http://schemas.openxmlformats.org/officeDocument/2006/relationships/oleObject" Target="../embeddings/oleObject167.bin"/><Relationship Id="rId15" Type="http://schemas.openxmlformats.org/officeDocument/2006/relationships/oleObject" Target="../embeddings/oleObject172.bin"/><Relationship Id="rId23" Type="http://schemas.openxmlformats.org/officeDocument/2006/relationships/image" Target="../media/image34.wmf"/><Relationship Id="rId28" Type="http://schemas.openxmlformats.org/officeDocument/2006/relationships/image" Target="../media/image24.wmf"/><Relationship Id="rId36" Type="http://schemas.openxmlformats.org/officeDocument/2006/relationships/image" Target="../media/image36.wmf"/><Relationship Id="rId49" Type="http://schemas.openxmlformats.org/officeDocument/2006/relationships/image" Target="../media/image81.wmf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74.bin"/><Relationship Id="rId31" Type="http://schemas.openxmlformats.org/officeDocument/2006/relationships/image" Target="../media/image35.wmf"/><Relationship Id="rId44" Type="http://schemas.openxmlformats.org/officeDocument/2006/relationships/oleObject" Target="../embeddings/oleObject190.bin"/><Relationship Id="rId52" Type="http://schemas.openxmlformats.org/officeDocument/2006/relationships/oleObject" Target="../embeddings/oleObject195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9.bin"/><Relationship Id="rId14" Type="http://schemas.openxmlformats.org/officeDocument/2006/relationships/image" Target="../media/image33.wmf"/><Relationship Id="rId22" Type="http://schemas.openxmlformats.org/officeDocument/2006/relationships/oleObject" Target="../embeddings/oleObject176.bin"/><Relationship Id="rId27" Type="http://schemas.openxmlformats.org/officeDocument/2006/relationships/oleObject" Target="../embeddings/oleObject179.bin"/><Relationship Id="rId30" Type="http://schemas.openxmlformats.org/officeDocument/2006/relationships/oleObject" Target="../embeddings/oleObject181.bin"/><Relationship Id="rId35" Type="http://schemas.openxmlformats.org/officeDocument/2006/relationships/oleObject" Target="../embeddings/oleObject184.bin"/><Relationship Id="rId43" Type="http://schemas.openxmlformats.org/officeDocument/2006/relationships/oleObject" Target="../embeddings/oleObject189.bin"/><Relationship Id="rId48" Type="http://schemas.openxmlformats.org/officeDocument/2006/relationships/oleObject" Target="../embeddings/oleObject193.bin"/><Relationship Id="rId56" Type="http://schemas.openxmlformats.org/officeDocument/2006/relationships/image" Target="../media/image2.png"/><Relationship Id="rId8" Type="http://schemas.openxmlformats.org/officeDocument/2006/relationships/image" Target="../media/image31.wmf"/><Relationship Id="rId51" Type="http://schemas.openxmlformats.org/officeDocument/2006/relationships/image" Target="../media/image82.wmf"/><Relationship Id="rId3" Type="http://schemas.openxmlformats.org/officeDocument/2006/relationships/oleObject" Target="../embeddings/oleObject16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762000" y="2971800"/>
            <a:ext cx="76962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The Binomial Expansion</a:t>
            </a:r>
          </a:p>
        </p:txBody>
      </p:sp>
      <p:pic>
        <p:nvPicPr>
          <p:cNvPr id="2051" name="Picture 4" descr="binomial_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288" y="3879850"/>
            <a:ext cx="3992562" cy="283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8" descr="neg_binomial_pdf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93675"/>
            <a:ext cx="3198813" cy="260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838200" y="3124200"/>
            <a:ext cx="7620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5B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5943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You can use combinations and factorials to work out the Binomial Expansion. This is quicker for higher indices.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b="1" u="sng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Suppose that 3 people are running a race. There are 6 different possible outcomes for their final positions.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This can be calculated as;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3  x  2  x  1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3 x 2 x 1 can be written as 3! (3 factorial)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n! = n x (n-1) x (n-2)…………x 3 x 2 x 1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5B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086600" y="1676400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A, B, C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086600" y="2209800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A, C, B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7086600" y="2743200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B, A, C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7086600" y="3276600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B, C, A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7086600" y="3810000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C, A, B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086600" y="4343400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C, B, A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1905000" y="4267200"/>
            <a:ext cx="6858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066800" y="47244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3 possibilities for 1st</a:t>
            </a: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V="1">
            <a:off x="3124200" y="42672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2438400" y="4724400"/>
            <a:ext cx="14478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After 1</a:t>
            </a:r>
            <a:r>
              <a:rPr lang="en-GB" altLang="en-US" sz="1400" baseline="30000">
                <a:solidFill>
                  <a:srgbClr val="CC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 is decided, 2 possibilities for 2nd</a:t>
            </a: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 flipV="1">
            <a:off x="3657600" y="4267200"/>
            <a:ext cx="7620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886200" y="4724400"/>
            <a:ext cx="1447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After 1</a:t>
            </a:r>
            <a:r>
              <a:rPr lang="en-GB" altLang="en-US" sz="1400" baseline="30000">
                <a:solidFill>
                  <a:srgbClr val="CC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 and 2</a:t>
            </a:r>
            <a:r>
              <a:rPr lang="en-GB" altLang="en-US" sz="1400" baseline="30000">
                <a:solidFill>
                  <a:srgbClr val="CC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, only 1 runner is left</a:t>
            </a:r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5867400" y="3124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572000" y="6248400"/>
            <a:ext cx="21336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0! = 1 (by definition)</a:t>
            </a:r>
          </a:p>
        </p:txBody>
      </p:sp>
      <p:pic>
        <p:nvPicPr>
          <p:cNvPr id="12307" name="Picture 19" descr="neg_binomial_pdf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3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7" grpId="0"/>
      <p:bldP spid="15368" grpId="0"/>
      <p:bldP spid="15369" grpId="0"/>
      <p:bldP spid="15370" grpId="0"/>
      <p:bldP spid="15371" grpId="0" animBg="1"/>
      <p:bldP spid="15372" grpId="0"/>
      <p:bldP spid="15373" grpId="0" animBg="1"/>
      <p:bldP spid="15374" grpId="0"/>
      <p:bldP spid="15375" grpId="0" animBg="1"/>
      <p:bldP spid="15376" grpId="0"/>
      <p:bldP spid="15377" grpId="0" animBg="1"/>
      <p:bldP spid="1537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59436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You can use combinations and factorials to work out the Binomial Expansion. This is quicker for higher indices.</a:t>
            </a:r>
          </a:p>
          <a:p>
            <a:pPr eaLnBrk="1" hangingPunct="1">
              <a:buFontTx/>
              <a:buNone/>
            </a:pPr>
            <a:endParaRPr lang="en-GB" altLang="en-US" sz="1600" b="1" u="sng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Suppose we want to choose 2 letters from X, Y and Z, where order does not matter. There are 3 possible outcomes.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This can be written as: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To calculate it, you would work out the following.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5B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6934200" y="2209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X, Y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934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X, Z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6934200" y="3124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Y, Z</a:t>
            </a:r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5410200" y="29718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407" name="Object 23"/>
          <p:cNvGraphicFramePr>
            <a:graphicFrameLocks noChangeAspect="1"/>
          </p:cNvGraphicFramePr>
          <p:nvPr/>
        </p:nvGraphicFramePr>
        <p:xfrm>
          <a:off x="1905000" y="4191000"/>
          <a:ext cx="4572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91000"/>
                        <a:ext cx="4572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3048000" y="4038600"/>
          <a:ext cx="47942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266584" imgH="457002" progId="Equation.DSMT4">
                  <p:embed/>
                </p:oleObj>
              </mc:Choice>
              <mc:Fallback>
                <p:oleObj name="Equation" r:id="rId5" imgW="266584" imgH="45700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038600"/>
                        <a:ext cx="479425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2438400" y="4191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or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3810000" y="4191000"/>
            <a:ext cx="1981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(2 items to choose from 3 options)</a:t>
            </a:r>
          </a:p>
        </p:txBody>
      </p:sp>
      <p:graphicFrame>
        <p:nvGraphicFramePr>
          <p:cNvPr id="16411" name="Object 27"/>
          <p:cNvGraphicFramePr>
            <a:graphicFrameLocks noChangeAspect="1"/>
          </p:cNvGraphicFramePr>
          <p:nvPr/>
        </p:nvGraphicFramePr>
        <p:xfrm>
          <a:off x="1371600" y="5410200"/>
          <a:ext cx="5175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7" imgW="291973" imgH="393529" progId="Equation.DSMT4">
                  <p:embed/>
                </p:oleObj>
              </mc:Choice>
              <mc:Fallback>
                <p:oleObj name="Equation" r:id="rId7" imgW="291973" imgH="39352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410200"/>
                        <a:ext cx="5175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2133600" y="579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413" name="Object 29"/>
          <p:cNvGraphicFramePr>
            <a:graphicFrameLocks noChangeAspect="1"/>
          </p:cNvGraphicFramePr>
          <p:nvPr/>
        </p:nvGraphicFramePr>
        <p:xfrm>
          <a:off x="3124200" y="5410200"/>
          <a:ext cx="5635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9" imgW="317225" imgH="393359" progId="Equation.DSMT4">
                  <p:embed/>
                </p:oleObj>
              </mc:Choice>
              <mc:Fallback>
                <p:oleObj name="Equation" r:id="rId9" imgW="317225" imgH="39335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410200"/>
                        <a:ext cx="5635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3962400" y="579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416" name="Object 32"/>
          <p:cNvGraphicFramePr>
            <a:graphicFrameLocks noChangeAspect="1"/>
          </p:cNvGraphicFramePr>
          <p:nvPr/>
        </p:nvGraphicFramePr>
        <p:xfrm>
          <a:off x="4876800" y="5638800"/>
          <a:ext cx="20320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638800"/>
                        <a:ext cx="20320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30" name="Picture 33" descr="neg_binomial_pdf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3" grpId="0"/>
      <p:bldP spid="16404" grpId="0"/>
      <p:bldP spid="16405" grpId="0"/>
      <p:bldP spid="16406" grpId="0" animBg="1"/>
      <p:bldP spid="16409" grpId="0"/>
      <p:bldP spid="16410" grpId="0"/>
      <p:bldP spid="16412" grpId="0" animBg="1"/>
      <p:bldP spid="164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7244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You can use combinations and factorials to work out the Binomial Expansion. This is quicker for higher indices.</a:t>
            </a:r>
          </a:p>
          <a:p>
            <a:pPr eaLnBrk="1" hangingPunct="1">
              <a:buFontTx/>
              <a:buNone/>
            </a:pPr>
            <a:endParaRPr lang="en-GB" altLang="en-US" sz="1600" b="1" u="sng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In general, to work out how many ways of choosing ‘r’ items from a group of n items is written as: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It can be calculated using this general formula;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5B</a:t>
            </a:r>
          </a:p>
        </p:txBody>
      </p:sp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511175" y="3733800"/>
          <a:ext cx="4572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3733800"/>
                        <a:ext cx="4572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1752600" y="3581400"/>
          <a:ext cx="503238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5" imgW="279400" imgH="457200" progId="Equation.DSMT4">
                  <p:embed/>
                </p:oleObj>
              </mc:Choice>
              <mc:Fallback>
                <p:oleObj name="Equation" r:id="rId5" imgW="279400" imgH="457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81400"/>
                        <a:ext cx="503238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1131888" y="3733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or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2514600" y="3733800"/>
            <a:ext cx="1981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(r items to choose from n options)</a:t>
            </a:r>
          </a:p>
        </p:txBody>
      </p:sp>
      <p:graphicFrame>
        <p:nvGraphicFramePr>
          <p:cNvPr id="17430" name="Object 22"/>
          <p:cNvGraphicFramePr>
            <a:graphicFrameLocks noChangeAspect="1"/>
          </p:cNvGraphicFramePr>
          <p:nvPr/>
        </p:nvGraphicFramePr>
        <p:xfrm>
          <a:off x="1676400" y="5181600"/>
          <a:ext cx="10668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7" imgW="622030" imgH="418918" progId="Equation.DSMT4">
                  <p:embed/>
                </p:oleObj>
              </mc:Choice>
              <mc:Fallback>
                <p:oleObj name="Equation" r:id="rId7" imgW="622030" imgH="418918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181600"/>
                        <a:ext cx="10668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5715000" y="1600200"/>
            <a:ext cx="27432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Calculate the number of ways of choosing 2 items from a selection of 5</a:t>
            </a:r>
          </a:p>
        </p:txBody>
      </p:sp>
      <p:graphicFrame>
        <p:nvGraphicFramePr>
          <p:cNvPr id="17432" name="Object 24"/>
          <p:cNvGraphicFramePr>
            <a:graphicFrameLocks noChangeAspect="1"/>
          </p:cNvGraphicFramePr>
          <p:nvPr/>
        </p:nvGraphicFramePr>
        <p:xfrm>
          <a:off x="7162800" y="2743200"/>
          <a:ext cx="10668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9" imgW="622030" imgH="418918" progId="Equation.DSMT4">
                  <p:embed/>
                </p:oleObj>
              </mc:Choice>
              <mc:Fallback>
                <p:oleObj name="Equation" r:id="rId9" imgW="622030" imgH="418918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43200"/>
                        <a:ext cx="10668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3" name="Object 25"/>
          <p:cNvGraphicFramePr>
            <a:graphicFrameLocks noChangeAspect="1"/>
          </p:cNvGraphicFramePr>
          <p:nvPr/>
        </p:nvGraphicFramePr>
        <p:xfrm>
          <a:off x="7162800" y="3810000"/>
          <a:ext cx="10890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11" imgW="634725" imgH="418918" progId="Equation.DSMT4">
                  <p:embed/>
                </p:oleObj>
              </mc:Choice>
              <mc:Fallback>
                <p:oleObj name="Equation" r:id="rId11" imgW="634725" imgH="41891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810000"/>
                        <a:ext cx="1089025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4" name="Object 26"/>
          <p:cNvGraphicFramePr>
            <a:graphicFrameLocks noChangeAspect="1"/>
          </p:cNvGraphicFramePr>
          <p:nvPr/>
        </p:nvGraphicFramePr>
        <p:xfrm>
          <a:off x="7391400" y="4953000"/>
          <a:ext cx="5889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13" imgW="342751" imgH="393529" progId="Equation.DSMT4">
                  <p:embed/>
                </p:oleObj>
              </mc:Choice>
              <mc:Fallback>
                <p:oleObj name="Equation" r:id="rId13" imgW="342751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953000"/>
                        <a:ext cx="588963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4876800" y="3352800"/>
            <a:ext cx="1905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5 items, so n = 5.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2 Choices, so r = 2</a:t>
            </a:r>
          </a:p>
        </p:txBody>
      </p:sp>
      <p:sp>
        <p:nvSpPr>
          <p:cNvPr id="17436" name="Arc 28"/>
          <p:cNvSpPr>
            <a:spLocks/>
          </p:cNvSpPr>
          <p:nvPr/>
        </p:nvSpPr>
        <p:spPr bwMode="auto">
          <a:xfrm flipH="1">
            <a:off x="6705600" y="3048000"/>
            <a:ext cx="304800" cy="1143000"/>
          </a:xfrm>
          <a:custGeom>
            <a:avLst/>
            <a:gdLst>
              <a:gd name="T0" fmla="*/ 0 w 21600"/>
              <a:gd name="T1" fmla="*/ 0 h 43200"/>
              <a:gd name="T2" fmla="*/ 1506164 w 21600"/>
              <a:gd name="T3" fmla="*/ 2147483647 h 43200"/>
              <a:gd name="T4" fmla="*/ 0 w 2160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14"/>
                  <a:pt x="11952" y="43179"/>
                  <a:pt x="37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14"/>
                  <a:pt x="11952" y="43179"/>
                  <a:pt x="3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7" name="Arc 29"/>
          <p:cNvSpPr>
            <a:spLocks/>
          </p:cNvSpPr>
          <p:nvPr/>
        </p:nvSpPr>
        <p:spPr bwMode="auto">
          <a:xfrm flipH="1">
            <a:off x="6705600" y="4191000"/>
            <a:ext cx="304800" cy="1143000"/>
          </a:xfrm>
          <a:custGeom>
            <a:avLst/>
            <a:gdLst>
              <a:gd name="T0" fmla="*/ 0 w 21600"/>
              <a:gd name="T1" fmla="*/ 0 h 43200"/>
              <a:gd name="T2" fmla="*/ 1506164 w 21600"/>
              <a:gd name="T3" fmla="*/ 2147483647 h 43200"/>
              <a:gd name="T4" fmla="*/ 0 w 21600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14"/>
                  <a:pt x="11952" y="43179"/>
                  <a:pt x="37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14"/>
                  <a:pt x="11952" y="43179"/>
                  <a:pt x="3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5181600" y="4419600"/>
            <a:ext cx="14478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5 – 2 = 3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3! = 6</a:t>
            </a:r>
          </a:p>
        </p:txBody>
      </p:sp>
      <p:pic>
        <p:nvPicPr>
          <p:cNvPr id="14354" name="Picture 31" descr="neg_binomial_pdf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53300" y="5857875"/>
            <a:ext cx="804130" cy="400110"/>
          </a:xfrm>
          <a:prstGeom prst="rect">
            <a:avLst/>
          </a:prstGeom>
          <a:blipFill rotWithShape="1">
            <a:blip r:embed="rId1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8" grpId="0"/>
      <p:bldP spid="17429" grpId="0"/>
      <p:bldP spid="17431" grpId="0" animBg="1"/>
      <p:bldP spid="17436" grpId="0" animBg="1"/>
      <p:bldP spid="174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838200" y="3124200"/>
            <a:ext cx="7620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5C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You can use</a:t>
            </a:r>
            <a:r>
              <a:rPr lang="en-GB" altLang="en-US" sz="1800" b="1" smtClean="0">
                <a:latin typeface="Comic Sans MS" pitchFamily="66" charset="0"/>
              </a:rPr>
              <a:t>     </a:t>
            </a:r>
            <a:r>
              <a:rPr lang="en-GB" altLang="en-US" sz="1800" b="1" u="sng" smtClean="0">
                <a:latin typeface="Comic Sans MS" pitchFamily="66" charset="0"/>
              </a:rPr>
              <a:t>to work out the coefficients in the Binomial Expansion</a:t>
            </a: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This method will seem more complicated at first, but with higher powers it is easier.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will most likely need a calculator to work out some of the factorials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5C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828800" y="1524000"/>
          <a:ext cx="279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3" imgW="279400" imgH="457200" progId="Equation.DSMT4">
                  <p:embed/>
                </p:oleObj>
              </mc:Choice>
              <mc:Fallback>
                <p:oleObj name="Equation" r:id="rId3" imgW="27940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524000"/>
                        <a:ext cx="279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724400" y="2133600"/>
          <a:ext cx="37465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5" imgW="2120900" imgH="228600" progId="Equation.DSMT4">
                  <p:embed/>
                </p:oleObj>
              </mc:Choice>
              <mc:Fallback>
                <p:oleObj name="Equation" r:id="rId5" imgW="21209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133600"/>
                        <a:ext cx="37465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105400" y="1676400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The Binomial Expansion is;</a:t>
            </a:r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4343400" y="2819400"/>
          <a:ext cx="6858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7" imgW="393529" imgH="241195" progId="Equation.DSMT4">
                  <p:embed/>
                </p:oleObj>
              </mc:Choice>
              <mc:Fallback>
                <p:oleObj name="Equation" r:id="rId7" imgW="393529" imgH="24119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819400"/>
                        <a:ext cx="6858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5257800" y="2819400"/>
          <a:ext cx="95091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9" imgW="545863" imgH="241195" progId="Equation.DSMT4">
                  <p:embed/>
                </p:oleObj>
              </mc:Choice>
              <mc:Fallback>
                <p:oleObj name="Equation" r:id="rId9" imgW="545863" imgH="24119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19400"/>
                        <a:ext cx="950913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6477000" y="2819400"/>
          <a:ext cx="10826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Equation" r:id="rId11" imgW="622030" imgH="241195" progId="Equation.DSMT4">
                  <p:embed/>
                </p:oleObj>
              </mc:Choice>
              <mc:Fallback>
                <p:oleObj name="Equation" r:id="rId11" imgW="622030" imgH="24119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819400"/>
                        <a:ext cx="108267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5029200" y="28956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Equation" r:id="rId13" imgW="139700" imgH="139700" progId="Equation.DSMT4">
                  <p:embed/>
                </p:oleObj>
              </mc:Choice>
              <mc:Fallback>
                <p:oleObj name="Equation" r:id="rId13" imgW="139700" imgH="139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956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6248400" y="28956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7543800" y="28956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17" imgW="139700" imgH="139700" progId="Equation.DSMT4">
                  <p:embed/>
                </p:oleObj>
              </mc:Choice>
              <mc:Fallback>
                <p:oleObj name="Equation" r:id="rId17" imgW="139700" imgH="139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8956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7772400" y="3048000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18" imgW="253670" imgH="76101" progId="Equation.DSMT4">
                  <p:embed/>
                </p:oleObj>
              </mc:Choice>
              <mc:Fallback>
                <p:oleObj name="Equation" r:id="rId18" imgW="253670" imgH="761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048000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8153400" y="2819400"/>
          <a:ext cx="6858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Equation" r:id="rId20" imgW="393529" imgH="241195" progId="Equation.DSMT4">
                  <p:embed/>
                </p:oleObj>
              </mc:Choice>
              <mc:Fallback>
                <p:oleObj name="Equation" r:id="rId20" imgW="393529" imgH="24119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819400"/>
                        <a:ext cx="6858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4343400" y="3505200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Equation" r:id="rId22" imgW="279400" imgH="457200" progId="Equation.DSMT4">
                  <p:embed/>
                </p:oleObj>
              </mc:Choice>
              <mc:Fallback>
                <p:oleObj name="Equation" r:id="rId22" imgW="279400" imgH="457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05200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5562600" y="3581400"/>
          <a:ext cx="5969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24" imgW="342751" imgH="203112" progId="Equation.DSMT4">
                  <p:embed/>
                </p:oleObj>
              </mc:Choice>
              <mc:Fallback>
                <p:oleObj name="Equation" r:id="rId24" imgW="342751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81400"/>
                        <a:ext cx="5969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6781800" y="3581400"/>
          <a:ext cx="7080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26" imgW="406048" imgH="203024" progId="Equation.DSMT4">
                  <p:embed/>
                </p:oleObj>
              </mc:Choice>
              <mc:Fallback>
                <p:oleObj name="Equation" r:id="rId26" imgW="406048" imgH="203024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581400"/>
                        <a:ext cx="70802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5029200" y="36576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4" name="Equation" r:id="rId28" imgW="139700" imgH="139700" progId="Equation.DSMT4">
                  <p:embed/>
                </p:oleObj>
              </mc:Choice>
              <mc:Fallback>
                <p:oleObj name="Equation" r:id="rId28" imgW="139700" imgH="139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576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7" name="Object 21"/>
          <p:cNvGraphicFramePr>
            <a:graphicFrameLocks noChangeAspect="1"/>
          </p:cNvGraphicFramePr>
          <p:nvPr/>
        </p:nvGraphicFramePr>
        <p:xfrm>
          <a:off x="6248400" y="36576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Equation" r:id="rId29" imgW="139700" imgH="139700" progId="Equation.DSMT4">
                  <p:embed/>
                </p:oleObj>
              </mc:Choice>
              <mc:Fallback>
                <p:oleObj name="Equation" r:id="rId29" imgW="139700" imgH="1397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6576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8" name="Object 22"/>
          <p:cNvGraphicFramePr>
            <a:graphicFrameLocks noChangeAspect="1"/>
          </p:cNvGraphicFramePr>
          <p:nvPr/>
        </p:nvGraphicFramePr>
        <p:xfrm>
          <a:off x="7543800" y="36576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6" name="Equation" r:id="rId30" imgW="139700" imgH="139700" progId="Equation.DSMT4">
                  <p:embed/>
                </p:oleObj>
              </mc:Choice>
              <mc:Fallback>
                <p:oleObj name="Equation" r:id="rId30" imgW="139700" imgH="139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6576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9" name="Object 23"/>
          <p:cNvGraphicFramePr>
            <a:graphicFrameLocks noChangeAspect="1"/>
          </p:cNvGraphicFramePr>
          <p:nvPr/>
        </p:nvGraphicFramePr>
        <p:xfrm>
          <a:off x="7772400" y="3810000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7" name="Equation" r:id="rId31" imgW="253670" imgH="76101" progId="Equation.DSMT4">
                  <p:embed/>
                </p:oleObj>
              </mc:Choice>
              <mc:Fallback>
                <p:oleObj name="Equation" r:id="rId31" imgW="253670" imgH="76101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810000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0" name="Object 24"/>
          <p:cNvGraphicFramePr>
            <a:graphicFrameLocks noChangeAspect="1"/>
          </p:cNvGraphicFramePr>
          <p:nvPr/>
        </p:nvGraphicFramePr>
        <p:xfrm>
          <a:off x="8534400" y="3581400"/>
          <a:ext cx="3048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Equation" r:id="rId33" imgW="177569" imgH="202936" progId="Equation.DSMT4">
                  <p:embed/>
                </p:oleObj>
              </mc:Choice>
              <mc:Fallback>
                <p:oleObj name="Equation" r:id="rId33" imgW="177569" imgH="20293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3581400"/>
                        <a:ext cx="3048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1" name="Object 25"/>
          <p:cNvGraphicFramePr>
            <a:graphicFrameLocks noChangeAspect="1"/>
          </p:cNvGraphicFramePr>
          <p:nvPr/>
        </p:nvGraphicFramePr>
        <p:xfrm>
          <a:off x="4648200" y="3581400"/>
          <a:ext cx="3095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Equation" r:id="rId35" imgW="177569" imgH="202936" progId="Equation.DSMT4">
                  <p:embed/>
                </p:oleObj>
              </mc:Choice>
              <mc:Fallback>
                <p:oleObj name="Equation" r:id="rId35" imgW="177569" imgH="20293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581400"/>
                        <a:ext cx="30956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2" name="Object 26"/>
          <p:cNvGraphicFramePr>
            <a:graphicFrameLocks noChangeAspect="1"/>
          </p:cNvGraphicFramePr>
          <p:nvPr/>
        </p:nvGraphicFramePr>
        <p:xfrm>
          <a:off x="5257800" y="3505200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Equation" r:id="rId37" imgW="279400" imgH="457200" progId="Equation.DSMT4">
                  <p:embed/>
                </p:oleObj>
              </mc:Choice>
              <mc:Fallback>
                <p:oleObj name="Equation" r:id="rId37" imgW="279400" imgH="457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05200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3" name="Object 27"/>
          <p:cNvGraphicFramePr>
            <a:graphicFrameLocks noChangeAspect="1"/>
          </p:cNvGraphicFramePr>
          <p:nvPr/>
        </p:nvGraphicFramePr>
        <p:xfrm>
          <a:off x="6477000" y="3505200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name="Equation" r:id="rId39" imgW="279400" imgH="457200" progId="Equation.DSMT4">
                  <p:embed/>
                </p:oleObj>
              </mc:Choice>
              <mc:Fallback>
                <p:oleObj name="Equation" r:id="rId39" imgW="279400" imgH="457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505200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4" name="Object 28"/>
          <p:cNvGraphicFramePr>
            <a:graphicFrameLocks noChangeAspect="1"/>
          </p:cNvGraphicFramePr>
          <p:nvPr/>
        </p:nvGraphicFramePr>
        <p:xfrm>
          <a:off x="8229600" y="3505200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Equation" r:id="rId41" imgW="279400" imgH="457200" progId="Equation.DSMT4">
                  <p:embed/>
                </p:oleObj>
              </mc:Choice>
              <mc:Fallback>
                <p:oleObj name="Equation" r:id="rId41" imgW="2794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3505200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5" name="Line 29"/>
          <p:cNvSpPr>
            <a:spLocks noChangeShapeType="1"/>
          </p:cNvSpPr>
          <p:nvPr/>
        </p:nvSpPr>
        <p:spPr bwMode="auto">
          <a:xfrm>
            <a:off x="3886200" y="3733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533400" y="5029200"/>
            <a:ext cx="251460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You will need the formula from the previous section</a:t>
            </a:r>
          </a:p>
        </p:txBody>
      </p:sp>
      <p:graphicFrame>
        <p:nvGraphicFramePr>
          <p:cNvPr id="19488" name="Object 32"/>
          <p:cNvGraphicFramePr>
            <a:graphicFrameLocks noChangeAspect="1"/>
          </p:cNvGraphicFramePr>
          <p:nvPr/>
        </p:nvGraphicFramePr>
        <p:xfrm>
          <a:off x="4876800" y="4648200"/>
          <a:ext cx="10668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43" imgW="622030" imgH="418918" progId="Equation.DSMT4">
                  <p:embed/>
                </p:oleObj>
              </mc:Choice>
              <mc:Fallback>
                <p:oleObj name="Equation" r:id="rId43" imgW="622030" imgH="418918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648200"/>
                        <a:ext cx="10668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54102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9490" name="Object 34"/>
          <p:cNvGraphicFramePr>
            <a:graphicFrameLocks noChangeAspect="1"/>
          </p:cNvGraphicFramePr>
          <p:nvPr/>
        </p:nvGraphicFramePr>
        <p:xfrm>
          <a:off x="4876800" y="5791200"/>
          <a:ext cx="100171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45" imgW="583947" imgH="418918" progId="Equation.DSMT4">
                  <p:embed/>
                </p:oleObj>
              </mc:Choice>
              <mc:Fallback>
                <p:oleObj name="Equation" r:id="rId45" imgW="583947" imgH="418918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791200"/>
                        <a:ext cx="1001713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5410200" y="541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6324600" y="4648200"/>
            <a:ext cx="2743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r is effectively the ‘position’ in the expansion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6324600" y="5410200"/>
            <a:ext cx="2743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n is the power which the bracket is raised to</a:t>
            </a:r>
          </a:p>
        </p:txBody>
      </p:sp>
      <p:pic>
        <p:nvPicPr>
          <p:cNvPr id="16420" name="Picture 38" descr="binomial_tree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  <p:bldP spid="19485" grpId="0" animBg="1"/>
      <p:bldP spid="19486" grpId="0" animBg="1"/>
      <p:bldP spid="19489" grpId="0" animBg="1"/>
      <p:bldP spid="19491" grpId="0" animBg="1"/>
      <p:bldP spid="19492" grpId="0"/>
      <p:bldP spid="194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5C</a:t>
            </a:r>
          </a:p>
        </p:txBody>
      </p:sp>
      <p:graphicFrame>
        <p:nvGraphicFramePr>
          <p:cNvPr id="17412" name="Object 36"/>
          <p:cNvGraphicFramePr>
            <a:graphicFrameLocks noChangeAspect="1"/>
          </p:cNvGraphicFramePr>
          <p:nvPr/>
        </p:nvGraphicFramePr>
        <p:xfrm>
          <a:off x="1066800" y="1295400"/>
          <a:ext cx="6905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Equation" r:id="rId3" imgW="622030" imgH="418918" progId="Equation.DSMT4">
                  <p:embed/>
                </p:oleObj>
              </mc:Choice>
              <mc:Fallback>
                <p:oleObj name="Equation" r:id="rId3" imgW="622030" imgH="418918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5400"/>
                        <a:ext cx="69056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37"/>
          <p:cNvGraphicFramePr>
            <a:graphicFrameLocks noChangeAspect="1"/>
          </p:cNvGraphicFramePr>
          <p:nvPr/>
        </p:nvGraphicFramePr>
        <p:xfrm>
          <a:off x="201613" y="1271588"/>
          <a:ext cx="3254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Equation" r:id="rId5" imgW="279400" imgH="457200" progId="Equation.DSMT4">
                  <p:embed/>
                </p:oleObj>
              </mc:Choice>
              <mc:Fallback>
                <p:oleObj name="Equation" r:id="rId5" imgW="279400" imgH="457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1271588"/>
                        <a:ext cx="3254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Line 38"/>
          <p:cNvSpPr>
            <a:spLocks noChangeShapeType="1"/>
          </p:cNvSpPr>
          <p:nvPr/>
        </p:nvSpPr>
        <p:spPr bwMode="auto">
          <a:xfrm>
            <a:off x="596900" y="1535113"/>
            <a:ext cx="344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5" name="Rectangle 39"/>
          <p:cNvSpPr>
            <a:spLocks noChangeArrowheads="1"/>
          </p:cNvSpPr>
          <p:nvPr/>
        </p:nvSpPr>
        <p:spPr bwMode="auto">
          <a:xfrm>
            <a:off x="152400" y="1219200"/>
            <a:ext cx="1676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44" name="Text Box 40"/>
          <p:cNvSpPr txBox="1">
            <a:spLocks noChangeArrowheads="1"/>
          </p:cNvSpPr>
          <p:nvPr/>
        </p:nvSpPr>
        <p:spPr bwMode="auto">
          <a:xfrm>
            <a:off x="3200400" y="1752600"/>
            <a:ext cx="5029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Calculate the Binomial Expansion of (2x + y)</a:t>
            </a:r>
            <a:r>
              <a:rPr lang="en-GB" altLang="en-US" baseline="30000">
                <a:latin typeface="Comic Sans MS" pitchFamily="66" charset="0"/>
              </a:rPr>
              <a:t>4</a:t>
            </a:r>
          </a:p>
        </p:txBody>
      </p:sp>
      <p:graphicFrame>
        <p:nvGraphicFramePr>
          <p:cNvPr id="21545" name="Object 41"/>
          <p:cNvGraphicFramePr>
            <a:graphicFrameLocks noChangeAspect="1"/>
          </p:cNvGraphicFramePr>
          <p:nvPr/>
        </p:nvGraphicFramePr>
        <p:xfrm>
          <a:off x="2284413" y="2874963"/>
          <a:ext cx="5984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Equation" r:id="rId7" imgW="355446" imgH="228501" progId="Equation.DSMT4">
                  <p:embed/>
                </p:oleObj>
              </mc:Choice>
              <mc:Fallback>
                <p:oleObj name="Equation" r:id="rId7" imgW="355446" imgH="228501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2874963"/>
                        <a:ext cx="5984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4191000" y="2133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n = 4</a:t>
            </a:r>
          </a:p>
        </p:txBody>
      </p:sp>
      <p:sp>
        <p:nvSpPr>
          <p:cNvPr id="21548" name="Text Box 44"/>
          <p:cNvSpPr txBox="1">
            <a:spLocks noChangeArrowheads="1"/>
          </p:cNvSpPr>
          <p:nvPr/>
        </p:nvSpPr>
        <p:spPr bwMode="auto">
          <a:xfrm>
            <a:off x="5334000" y="2133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 = 2x</a:t>
            </a:r>
          </a:p>
        </p:txBody>
      </p:sp>
      <p:sp>
        <p:nvSpPr>
          <p:cNvPr id="21549" name="Text Box 45"/>
          <p:cNvSpPr txBox="1">
            <a:spLocks noChangeArrowheads="1"/>
          </p:cNvSpPr>
          <p:nvPr/>
        </p:nvSpPr>
        <p:spPr bwMode="auto">
          <a:xfrm>
            <a:off x="6400800" y="2133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 = y</a:t>
            </a:r>
          </a:p>
        </p:txBody>
      </p:sp>
      <p:graphicFrame>
        <p:nvGraphicFramePr>
          <p:cNvPr id="21550" name="Object 46"/>
          <p:cNvGraphicFramePr>
            <a:graphicFrameLocks noChangeAspect="1"/>
          </p:cNvGraphicFramePr>
          <p:nvPr/>
        </p:nvGraphicFramePr>
        <p:xfrm>
          <a:off x="2908300" y="29718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29718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1" name="Object 47"/>
          <p:cNvGraphicFramePr>
            <a:graphicFrameLocks noChangeAspect="1"/>
          </p:cNvGraphicFramePr>
          <p:nvPr/>
        </p:nvGraphicFramePr>
        <p:xfrm>
          <a:off x="3387725" y="2887663"/>
          <a:ext cx="9398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Equation" r:id="rId11" imgW="558800" imgH="228600" progId="Equation.DSMT4">
                  <p:embed/>
                </p:oleObj>
              </mc:Choice>
              <mc:Fallback>
                <p:oleObj name="Equation" r:id="rId11" imgW="558800" imgH="2286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2887663"/>
                        <a:ext cx="9398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2" name="Object 48"/>
          <p:cNvGraphicFramePr>
            <a:graphicFrameLocks noChangeAspect="1"/>
          </p:cNvGraphicFramePr>
          <p:nvPr/>
        </p:nvGraphicFramePr>
        <p:xfrm>
          <a:off x="3190875" y="2887663"/>
          <a:ext cx="22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13" imgW="266584" imgH="457002" progId="Equation.DSMT4">
                  <p:embed/>
                </p:oleObj>
              </mc:Choice>
              <mc:Fallback>
                <p:oleObj name="Equation" r:id="rId13" imgW="266584" imgH="457002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5" y="2887663"/>
                        <a:ext cx="22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3" name="Object 49"/>
          <p:cNvGraphicFramePr>
            <a:graphicFrameLocks noChangeAspect="1"/>
          </p:cNvGraphicFramePr>
          <p:nvPr/>
        </p:nvGraphicFramePr>
        <p:xfrm>
          <a:off x="4386263" y="2963863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263" y="2963863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4" name="Object 50"/>
          <p:cNvGraphicFramePr>
            <a:graphicFrameLocks noChangeAspect="1"/>
          </p:cNvGraphicFramePr>
          <p:nvPr/>
        </p:nvGraphicFramePr>
        <p:xfrm>
          <a:off x="4872038" y="2887663"/>
          <a:ext cx="10477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Equation" r:id="rId17" imgW="622030" imgH="228501" progId="Equation.DSMT4">
                  <p:embed/>
                </p:oleObj>
              </mc:Choice>
              <mc:Fallback>
                <p:oleObj name="Equation" r:id="rId17" imgW="622030" imgH="228501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8" y="2887663"/>
                        <a:ext cx="10477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5" name="Object 51"/>
          <p:cNvGraphicFramePr>
            <a:graphicFrameLocks noChangeAspect="1"/>
          </p:cNvGraphicFramePr>
          <p:nvPr/>
        </p:nvGraphicFramePr>
        <p:xfrm>
          <a:off x="4668838" y="2887663"/>
          <a:ext cx="22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19" imgW="266584" imgH="457002" progId="Equation.DSMT4">
                  <p:embed/>
                </p:oleObj>
              </mc:Choice>
              <mc:Fallback>
                <p:oleObj name="Equation" r:id="rId19" imgW="266584" imgH="457002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2887663"/>
                        <a:ext cx="22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6" name="Object 52"/>
          <p:cNvGraphicFramePr>
            <a:graphicFrameLocks noChangeAspect="1"/>
          </p:cNvGraphicFramePr>
          <p:nvPr/>
        </p:nvGraphicFramePr>
        <p:xfrm>
          <a:off x="5948363" y="2963863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21" imgW="139700" imgH="139700" progId="Equation.DSMT4">
                  <p:embed/>
                </p:oleObj>
              </mc:Choice>
              <mc:Fallback>
                <p:oleObj name="Equation" r:id="rId21" imgW="139700" imgH="1397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363" y="2963863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7" name="Object 53"/>
          <p:cNvGraphicFramePr>
            <a:graphicFrameLocks noChangeAspect="1"/>
          </p:cNvGraphicFramePr>
          <p:nvPr/>
        </p:nvGraphicFramePr>
        <p:xfrm>
          <a:off x="6499225" y="2887663"/>
          <a:ext cx="9191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22" imgW="545863" imgH="228501" progId="Equation.DSMT4">
                  <p:embed/>
                </p:oleObj>
              </mc:Choice>
              <mc:Fallback>
                <p:oleObj name="Equation" r:id="rId22" imgW="545863" imgH="228501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9225" y="2887663"/>
                        <a:ext cx="9191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8" name="Object 54"/>
          <p:cNvGraphicFramePr>
            <a:graphicFrameLocks noChangeAspect="1"/>
          </p:cNvGraphicFramePr>
          <p:nvPr/>
        </p:nvGraphicFramePr>
        <p:xfrm>
          <a:off x="6249988" y="2887663"/>
          <a:ext cx="22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24" imgW="266584" imgH="457002" progId="Equation.DSMT4">
                  <p:embed/>
                </p:oleObj>
              </mc:Choice>
              <mc:Fallback>
                <p:oleObj name="Equation" r:id="rId24" imgW="266584" imgH="457002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2887663"/>
                        <a:ext cx="22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59" name="Object 55"/>
          <p:cNvGraphicFramePr>
            <a:graphicFrameLocks noChangeAspect="1"/>
          </p:cNvGraphicFramePr>
          <p:nvPr/>
        </p:nvGraphicFramePr>
        <p:xfrm>
          <a:off x="7456488" y="2963863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488" y="2963863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0" name="Object 56"/>
          <p:cNvGraphicFramePr>
            <a:graphicFrameLocks noChangeAspect="1"/>
          </p:cNvGraphicFramePr>
          <p:nvPr/>
        </p:nvGraphicFramePr>
        <p:xfrm>
          <a:off x="7680325" y="2886075"/>
          <a:ext cx="492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Equation" r:id="rId27" imgW="291973" imgH="228501" progId="Equation.DSMT4">
                  <p:embed/>
                </p:oleObj>
              </mc:Choice>
              <mc:Fallback>
                <p:oleObj name="Equation" r:id="rId27" imgW="291973" imgH="228501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5" y="2886075"/>
                        <a:ext cx="4921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66" name="Line 62"/>
          <p:cNvSpPr>
            <a:spLocks noChangeShapeType="1"/>
          </p:cNvSpPr>
          <p:nvPr/>
        </p:nvSpPr>
        <p:spPr bwMode="auto">
          <a:xfrm>
            <a:off x="3286125" y="3352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67" name="Line 63"/>
          <p:cNvSpPr>
            <a:spLocks noChangeShapeType="1"/>
          </p:cNvSpPr>
          <p:nvPr/>
        </p:nvSpPr>
        <p:spPr bwMode="auto">
          <a:xfrm flipH="1">
            <a:off x="1219200" y="3505200"/>
            <a:ext cx="2049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1568" name="Object 64"/>
          <p:cNvGraphicFramePr>
            <a:graphicFrameLocks noChangeAspect="1"/>
          </p:cNvGraphicFramePr>
          <p:nvPr/>
        </p:nvGraphicFramePr>
        <p:xfrm>
          <a:off x="844550" y="3276600"/>
          <a:ext cx="3095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Equation" r:id="rId29" imgW="279279" imgH="393529" progId="Equation.DSMT4">
                  <p:embed/>
                </p:oleObj>
              </mc:Choice>
              <mc:Fallback>
                <p:oleObj name="Equation" r:id="rId29" imgW="279279" imgH="393529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3276600"/>
                        <a:ext cx="3095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69" name="Line 65"/>
          <p:cNvSpPr>
            <a:spLocks noChangeShapeType="1"/>
          </p:cNvSpPr>
          <p:nvPr/>
        </p:nvSpPr>
        <p:spPr bwMode="auto">
          <a:xfrm>
            <a:off x="4772025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70" name="Line 66"/>
          <p:cNvSpPr>
            <a:spLocks noChangeShapeType="1"/>
          </p:cNvSpPr>
          <p:nvPr/>
        </p:nvSpPr>
        <p:spPr bwMode="auto">
          <a:xfrm flipH="1">
            <a:off x="1219200" y="4267200"/>
            <a:ext cx="356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1571" name="Object 67"/>
          <p:cNvGraphicFramePr>
            <a:graphicFrameLocks noChangeAspect="1"/>
          </p:cNvGraphicFramePr>
          <p:nvPr/>
        </p:nvGraphicFramePr>
        <p:xfrm>
          <a:off x="152400" y="3276600"/>
          <a:ext cx="26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2" name="Equation" r:id="rId31" imgW="266584" imgH="457002" progId="Equation.DSMT4">
                  <p:embed/>
                </p:oleObj>
              </mc:Choice>
              <mc:Fallback>
                <p:oleObj name="Equation" r:id="rId31" imgW="266584" imgH="457002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276600"/>
                        <a:ext cx="26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457200" y="3352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=</a:t>
            </a:r>
          </a:p>
        </p:txBody>
      </p:sp>
      <p:graphicFrame>
        <p:nvGraphicFramePr>
          <p:cNvPr id="21573" name="Object 69"/>
          <p:cNvGraphicFramePr>
            <a:graphicFrameLocks noChangeAspect="1"/>
          </p:cNvGraphicFramePr>
          <p:nvPr/>
        </p:nvGraphicFramePr>
        <p:xfrm>
          <a:off x="823913" y="4038600"/>
          <a:ext cx="3524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3" name="Equation" r:id="rId33" imgW="317225" imgH="393359" progId="Equation.DSMT4">
                  <p:embed/>
                </p:oleObj>
              </mc:Choice>
              <mc:Fallback>
                <p:oleObj name="Equation" r:id="rId33" imgW="317225" imgH="393359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4038600"/>
                        <a:ext cx="3524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74" name="Object 70"/>
          <p:cNvGraphicFramePr>
            <a:graphicFrameLocks noChangeAspect="1"/>
          </p:cNvGraphicFramePr>
          <p:nvPr/>
        </p:nvGraphicFramePr>
        <p:xfrm>
          <a:off x="152400" y="4038600"/>
          <a:ext cx="26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4" name="Equation" r:id="rId35" imgW="266584" imgH="457002" progId="Equation.DSMT4">
                  <p:embed/>
                </p:oleObj>
              </mc:Choice>
              <mc:Fallback>
                <p:oleObj name="Equation" r:id="rId35" imgW="266584" imgH="457002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038600"/>
                        <a:ext cx="26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75" name="Text Box 71"/>
          <p:cNvSpPr txBox="1">
            <a:spLocks noChangeArrowheads="1"/>
          </p:cNvSpPr>
          <p:nvPr/>
        </p:nvSpPr>
        <p:spPr bwMode="auto">
          <a:xfrm>
            <a:off x="457200" y="4114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=</a:t>
            </a:r>
          </a:p>
        </p:txBody>
      </p:sp>
      <p:graphicFrame>
        <p:nvGraphicFramePr>
          <p:cNvPr id="21576" name="Object 72"/>
          <p:cNvGraphicFramePr>
            <a:graphicFrameLocks noChangeAspect="1"/>
          </p:cNvGraphicFramePr>
          <p:nvPr/>
        </p:nvGraphicFramePr>
        <p:xfrm>
          <a:off x="858838" y="4876800"/>
          <a:ext cx="3095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5" name="Equation" r:id="rId37" imgW="279279" imgH="393529" progId="Equation.DSMT4">
                  <p:embed/>
                </p:oleObj>
              </mc:Choice>
              <mc:Fallback>
                <p:oleObj name="Equation" r:id="rId37" imgW="279279" imgH="393529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8" y="4876800"/>
                        <a:ext cx="30956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77" name="Object 73"/>
          <p:cNvGraphicFramePr>
            <a:graphicFrameLocks noChangeAspect="1"/>
          </p:cNvGraphicFramePr>
          <p:nvPr/>
        </p:nvGraphicFramePr>
        <p:xfrm>
          <a:off x="152400" y="4876800"/>
          <a:ext cx="26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6" name="Equation" r:id="rId39" imgW="266584" imgH="457002" progId="Equation.DSMT4">
                  <p:embed/>
                </p:oleObj>
              </mc:Choice>
              <mc:Fallback>
                <p:oleObj name="Equation" r:id="rId39" imgW="266584" imgH="457002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876800"/>
                        <a:ext cx="26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78" name="Text Box 74"/>
          <p:cNvSpPr txBox="1">
            <a:spLocks noChangeArrowheads="1"/>
          </p:cNvSpPr>
          <p:nvPr/>
        </p:nvSpPr>
        <p:spPr bwMode="auto">
          <a:xfrm>
            <a:off x="457200" y="4953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=</a:t>
            </a:r>
          </a:p>
        </p:txBody>
      </p:sp>
      <p:sp>
        <p:nvSpPr>
          <p:cNvPr id="21579" name="Line 75"/>
          <p:cNvSpPr>
            <a:spLocks noChangeShapeType="1"/>
          </p:cNvSpPr>
          <p:nvPr/>
        </p:nvSpPr>
        <p:spPr bwMode="auto">
          <a:xfrm>
            <a:off x="6351588" y="3335338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80" name="Line 76"/>
          <p:cNvSpPr>
            <a:spLocks noChangeShapeType="1"/>
          </p:cNvSpPr>
          <p:nvPr/>
        </p:nvSpPr>
        <p:spPr bwMode="auto">
          <a:xfrm flipH="1">
            <a:off x="1219200" y="5094288"/>
            <a:ext cx="5141913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1586" name="Object 82"/>
          <p:cNvGraphicFramePr>
            <a:graphicFrameLocks noChangeAspect="1"/>
          </p:cNvGraphicFramePr>
          <p:nvPr/>
        </p:nvGraphicFramePr>
        <p:xfrm>
          <a:off x="2292350" y="3560763"/>
          <a:ext cx="5984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Equation" r:id="rId41" imgW="355446" imgH="228501" progId="Equation.DSMT4">
                  <p:embed/>
                </p:oleObj>
              </mc:Choice>
              <mc:Fallback>
                <p:oleObj name="Equation" r:id="rId41" imgW="355446" imgH="228501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560763"/>
                        <a:ext cx="59848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87" name="Object 83"/>
          <p:cNvGraphicFramePr>
            <a:graphicFrameLocks noChangeAspect="1"/>
          </p:cNvGraphicFramePr>
          <p:nvPr/>
        </p:nvGraphicFramePr>
        <p:xfrm>
          <a:off x="2890838" y="3648075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Equation" r:id="rId43" imgW="139700" imgH="139700" progId="Equation.DSMT4">
                  <p:embed/>
                </p:oleObj>
              </mc:Choice>
              <mc:Fallback>
                <p:oleObj name="Equation" r:id="rId43" imgW="139700" imgH="139700" progId="Equation.DSMT4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3648075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88" name="Object 84"/>
          <p:cNvGraphicFramePr>
            <a:graphicFrameLocks noChangeAspect="1"/>
          </p:cNvGraphicFramePr>
          <p:nvPr/>
        </p:nvGraphicFramePr>
        <p:xfrm>
          <a:off x="3113088" y="3562350"/>
          <a:ext cx="12604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9" name="Equation" r:id="rId44" imgW="749300" imgH="228600" progId="Equation.DSMT4">
                  <p:embed/>
                </p:oleObj>
              </mc:Choice>
              <mc:Fallback>
                <p:oleObj name="Equation" r:id="rId44" imgW="749300" imgH="228600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3562350"/>
                        <a:ext cx="12604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90" name="Object 86"/>
          <p:cNvGraphicFramePr>
            <a:graphicFrameLocks noChangeAspect="1"/>
          </p:cNvGraphicFramePr>
          <p:nvPr/>
        </p:nvGraphicFramePr>
        <p:xfrm>
          <a:off x="4379913" y="3640138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0" name="Equation" r:id="rId46" imgW="139700" imgH="139700" progId="Equation.DSMT4">
                  <p:embed/>
                </p:oleObj>
              </mc:Choice>
              <mc:Fallback>
                <p:oleObj name="Equation" r:id="rId46" imgW="139700" imgH="139700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9913" y="3640138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91" name="Object 87"/>
          <p:cNvGraphicFramePr>
            <a:graphicFrameLocks noChangeAspect="1"/>
          </p:cNvGraphicFramePr>
          <p:nvPr/>
        </p:nvGraphicFramePr>
        <p:xfrm>
          <a:off x="4579938" y="3562350"/>
          <a:ext cx="13462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47" imgW="800100" imgH="228600" progId="Equation.DSMT4">
                  <p:embed/>
                </p:oleObj>
              </mc:Choice>
              <mc:Fallback>
                <p:oleObj name="Equation" r:id="rId47" imgW="800100" imgH="228600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3562350"/>
                        <a:ext cx="13462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93" name="Object 89"/>
          <p:cNvGraphicFramePr>
            <a:graphicFrameLocks noChangeAspect="1"/>
          </p:cNvGraphicFramePr>
          <p:nvPr/>
        </p:nvGraphicFramePr>
        <p:xfrm>
          <a:off x="5930900" y="3640138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2" name="Equation" r:id="rId49" imgW="139700" imgH="139700" progId="Equation.DSMT4">
                  <p:embed/>
                </p:oleObj>
              </mc:Choice>
              <mc:Fallback>
                <p:oleObj name="Equation" r:id="rId49" imgW="139700" imgH="139700" progId="Equation.DSMT4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640138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94" name="Object 90"/>
          <p:cNvGraphicFramePr>
            <a:graphicFrameLocks noChangeAspect="1"/>
          </p:cNvGraphicFramePr>
          <p:nvPr/>
        </p:nvGraphicFramePr>
        <p:xfrm>
          <a:off x="6181725" y="3563938"/>
          <a:ext cx="12192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3" name="Equation" r:id="rId50" imgW="723586" imgH="228501" progId="Equation.DSMT4">
                  <p:embed/>
                </p:oleObj>
              </mc:Choice>
              <mc:Fallback>
                <p:oleObj name="Equation" r:id="rId50" imgW="723586" imgH="228501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725" y="3563938"/>
                        <a:ext cx="12192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96" name="Object 92"/>
          <p:cNvGraphicFramePr>
            <a:graphicFrameLocks noChangeAspect="1"/>
          </p:cNvGraphicFramePr>
          <p:nvPr/>
        </p:nvGraphicFramePr>
        <p:xfrm>
          <a:off x="7442200" y="3656013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4" name="Equation" r:id="rId52" imgW="139700" imgH="139700" progId="Equation.DSMT4">
                  <p:embed/>
                </p:oleObj>
              </mc:Choice>
              <mc:Fallback>
                <p:oleObj name="Equation" r:id="rId52" imgW="139700" imgH="139700" progId="Equation.DSMT4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200" y="3656013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97" name="Object 93"/>
          <p:cNvGraphicFramePr>
            <a:graphicFrameLocks noChangeAspect="1"/>
          </p:cNvGraphicFramePr>
          <p:nvPr/>
        </p:nvGraphicFramePr>
        <p:xfrm>
          <a:off x="7715250" y="3571875"/>
          <a:ext cx="492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5" name="Equation" r:id="rId53" imgW="291973" imgH="228501" progId="Equation.DSMT4">
                  <p:embed/>
                </p:oleObj>
              </mc:Choice>
              <mc:Fallback>
                <p:oleObj name="Equation" r:id="rId53" imgW="291973" imgH="228501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0" y="3571875"/>
                        <a:ext cx="4921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1" name="Object 97"/>
          <p:cNvGraphicFramePr>
            <a:graphicFrameLocks noChangeAspect="1"/>
          </p:cNvGraphicFramePr>
          <p:nvPr/>
        </p:nvGraphicFramePr>
        <p:xfrm>
          <a:off x="3155950" y="4286250"/>
          <a:ext cx="5365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6" name="Equation" r:id="rId55" imgW="317225" imgH="203024" progId="Equation.DSMT4">
                  <p:embed/>
                </p:oleObj>
              </mc:Choice>
              <mc:Fallback>
                <p:oleObj name="Equation" r:id="rId55" imgW="317225" imgH="203024" progId="Equation.DSMT4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4286250"/>
                        <a:ext cx="5365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2" name="Object 98"/>
          <p:cNvGraphicFramePr>
            <a:graphicFrameLocks noChangeAspect="1"/>
          </p:cNvGraphicFramePr>
          <p:nvPr/>
        </p:nvGraphicFramePr>
        <p:xfrm>
          <a:off x="3681413" y="4351338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7" name="Equation" r:id="rId57" imgW="139700" imgH="139700" progId="Equation.DSMT4">
                  <p:embed/>
                </p:oleObj>
              </mc:Choice>
              <mc:Fallback>
                <p:oleObj name="Equation" r:id="rId57" imgW="139700" imgH="139700" progId="Equation.DSMT4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413" y="4351338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3" name="Object 99"/>
          <p:cNvGraphicFramePr>
            <a:graphicFrameLocks noChangeAspect="1"/>
          </p:cNvGraphicFramePr>
          <p:nvPr/>
        </p:nvGraphicFramePr>
        <p:xfrm>
          <a:off x="3922713" y="4291013"/>
          <a:ext cx="7032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8" name="Equation" r:id="rId58" imgW="419100" imgH="228600" progId="Equation.DSMT4">
                  <p:embed/>
                </p:oleObj>
              </mc:Choice>
              <mc:Fallback>
                <p:oleObj name="Equation" r:id="rId58" imgW="419100" imgH="228600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3" y="4291013"/>
                        <a:ext cx="70326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4" name="Object 100"/>
          <p:cNvGraphicFramePr>
            <a:graphicFrameLocks noChangeAspect="1"/>
          </p:cNvGraphicFramePr>
          <p:nvPr/>
        </p:nvGraphicFramePr>
        <p:xfrm>
          <a:off x="4667250" y="4351338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9" name="Equation" r:id="rId60" imgW="139700" imgH="139700" progId="Equation.DSMT4">
                  <p:embed/>
                </p:oleObj>
              </mc:Choice>
              <mc:Fallback>
                <p:oleObj name="Equation" r:id="rId60" imgW="139700" imgH="13970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4351338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5" name="Object 101"/>
          <p:cNvGraphicFramePr>
            <a:graphicFrameLocks noChangeAspect="1"/>
          </p:cNvGraphicFramePr>
          <p:nvPr/>
        </p:nvGraphicFramePr>
        <p:xfrm>
          <a:off x="4946650" y="4289425"/>
          <a:ext cx="7905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0" name="Equation" r:id="rId61" imgW="469900" imgH="228600" progId="Equation.DSMT4">
                  <p:embed/>
                </p:oleObj>
              </mc:Choice>
              <mc:Fallback>
                <p:oleObj name="Equation" r:id="rId61" imgW="469900" imgH="22860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650" y="4289425"/>
                        <a:ext cx="7905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6" name="Object 102"/>
          <p:cNvGraphicFramePr>
            <a:graphicFrameLocks noChangeAspect="1"/>
          </p:cNvGraphicFramePr>
          <p:nvPr/>
        </p:nvGraphicFramePr>
        <p:xfrm>
          <a:off x="5759450" y="43434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1" name="Equation" r:id="rId63" imgW="139700" imgH="139700" progId="Equation.DSMT4">
                  <p:embed/>
                </p:oleObj>
              </mc:Choice>
              <mc:Fallback>
                <p:oleObj name="Equation" r:id="rId63" imgW="139700" imgH="139700" progId="Equation.DSMT4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450" y="43434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7" name="Object 103"/>
          <p:cNvGraphicFramePr>
            <a:graphicFrameLocks noChangeAspect="1"/>
          </p:cNvGraphicFramePr>
          <p:nvPr/>
        </p:nvGraphicFramePr>
        <p:xfrm>
          <a:off x="5999163" y="4283075"/>
          <a:ext cx="5127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2" name="Equation" r:id="rId64" imgW="304668" imgH="228501" progId="Equation.DSMT4">
                  <p:embed/>
                </p:oleObj>
              </mc:Choice>
              <mc:Fallback>
                <p:oleObj name="Equation" r:id="rId64" imgW="304668" imgH="228501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163" y="4283075"/>
                        <a:ext cx="51276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" name="Object 104"/>
          <p:cNvGraphicFramePr>
            <a:graphicFrameLocks noChangeAspect="1"/>
          </p:cNvGraphicFramePr>
          <p:nvPr/>
        </p:nvGraphicFramePr>
        <p:xfrm>
          <a:off x="6543675" y="4351338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3" name="Equation" r:id="rId66" imgW="139700" imgH="139700" progId="Equation.DSMT4">
                  <p:embed/>
                </p:oleObj>
              </mc:Choice>
              <mc:Fallback>
                <p:oleObj name="Equation" r:id="rId66" imgW="139700" imgH="139700" progId="Equation.DSMT4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4351338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9" name="Object 105"/>
          <p:cNvGraphicFramePr>
            <a:graphicFrameLocks noChangeAspect="1"/>
          </p:cNvGraphicFramePr>
          <p:nvPr/>
        </p:nvGraphicFramePr>
        <p:xfrm>
          <a:off x="6778625" y="4265613"/>
          <a:ext cx="3206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4" name="Equation" r:id="rId67" imgW="190500" imgH="228600" progId="Equation.DSMT4">
                  <p:embed/>
                </p:oleObj>
              </mc:Choice>
              <mc:Fallback>
                <p:oleObj name="Equation" r:id="rId67" imgW="190500" imgH="228600" progId="Equation.DSMT4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5" y="4265613"/>
                        <a:ext cx="3206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29" name="Line 125"/>
          <p:cNvSpPr>
            <a:spLocks noChangeShapeType="1"/>
          </p:cNvSpPr>
          <p:nvPr/>
        </p:nvSpPr>
        <p:spPr bwMode="auto">
          <a:xfrm>
            <a:off x="2254250" y="4491038"/>
            <a:ext cx="69691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7466" name="Picture 126" descr="binomial_tree"/>
          <p:cNvPicPr>
            <a:picLocks noChangeAspect="1" noChangeArrowheads="1"/>
          </p:cNvPicPr>
          <p:nvPr/>
        </p:nvPicPr>
        <p:blipFill>
          <a:blip r:embed="rId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2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9" dur="500"/>
                                        <p:tgtEl>
                                          <p:spTgt spid="21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21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1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21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2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21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2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21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5" dur="500"/>
                                        <p:tgtEl>
                                          <p:spTgt spid="2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21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21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2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2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2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21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2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4" grpId="0" animBg="1"/>
      <p:bldP spid="21547" grpId="0"/>
      <p:bldP spid="21548" grpId="0"/>
      <p:bldP spid="21549" grpId="0"/>
      <p:bldP spid="21566" grpId="0" animBg="1"/>
      <p:bldP spid="21566" grpId="1" animBg="1"/>
      <p:bldP spid="21567" grpId="0" animBg="1"/>
      <p:bldP spid="21567" grpId="1" animBg="1"/>
      <p:bldP spid="21569" grpId="0" animBg="1"/>
      <p:bldP spid="21569" grpId="1" animBg="1"/>
      <p:bldP spid="21570" grpId="0" animBg="1"/>
      <p:bldP spid="21570" grpId="1" animBg="1"/>
      <p:bldP spid="21572" grpId="0"/>
      <p:bldP spid="21575" grpId="0"/>
      <p:bldP spid="21578" grpId="0"/>
      <p:bldP spid="21579" grpId="0" animBg="1"/>
      <p:bldP spid="21579" grpId="1" animBg="1"/>
      <p:bldP spid="21580" grpId="0" animBg="1"/>
      <p:bldP spid="21580" grpId="1" animBg="1"/>
      <p:bldP spid="216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5C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66800" y="1295400"/>
          <a:ext cx="6905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6" name="Equation" r:id="rId3" imgW="622030" imgH="418918" progId="Equation.DSMT4">
                  <p:embed/>
                </p:oleObj>
              </mc:Choice>
              <mc:Fallback>
                <p:oleObj name="Equation" r:id="rId3" imgW="622030" imgH="41891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5400"/>
                        <a:ext cx="69056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01613" y="1271588"/>
          <a:ext cx="3254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7" name="Equation" r:id="rId5" imgW="279400" imgH="457200" progId="Equation.DSMT4">
                  <p:embed/>
                </p:oleObj>
              </mc:Choice>
              <mc:Fallback>
                <p:oleObj name="Equation" r:id="rId5" imgW="27940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1271588"/>
                        <a:ext cx="3254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96900" y="1535113"/>
            <a:ext cx="344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52400" y="1219200"/>
            <a:ext cx="1676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200400" y="1752600"/>
            <a:ext cx="5029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Calculate the Binomial Expansion of (3 – 2x)</a:t>
            </a:r>
            <a:r>
              <a:rPr lang="en-GB" altLang="en-US" baseline="30000">
                <a:latin typeface="Comic Sans MS" pitchFamily="66" charset="0"/>
              </a:rPr>
              <a:t>5</a:t>
            </a:r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2590800" y="2895600"/>
          <a:ext cx="2778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8" name="Equation" r:id="rId7" imgW="164957" imgH="203024" progId="Equation.DSMT4">
                  <p:embed/>
                </p:oleObj>
              </mc:Choice>
              <mc:Fallback>
                <p:oleObj name="Equation" r:id="rId7" imgW="164957" imgH="2030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895600"/>
                        <a:ext cx="27781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4191000" y="2133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n = 5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334000" y="2133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 = 3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6400800" y="2133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 = -2x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2819400" y="29718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9"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9718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3276600" y="2895600"/>
          <a:ext cx="8763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0" name="Equation" r:id="rId11" imgW="520700" imgH="228600" progId="Equation.DSMT4">
                  <p:embed/>
                </p:oleObj>
              </mc:Choice>
              <mc:Fallback>
                <p:oleObj name="Equation" r:id="rId11" imgW="5207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95600"/>
                        <a:ext cx="8763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/>
          <p:cNvGraphicFramePr>
            <a:graphicFrameLocks noChangeAspect="1"/>
          </p:cNvGraphicFramePr>
          <p:nvPr/>
        </p:nvGraphicFramePr>
        <p:xfrm>
          <a:off x="3048000" y="2895600"/>
          <a:ext cx="22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1" name="Equation" r:id="rId13" imgW="266584" imgH="457002" progId="Equation.DSMT4">
                  <p:embed/>
                </p:oleObj>
              </mc:Choice>
              <mc:Fallback>
                <p:oleObj name="Equation" r:id="rId13" imgW="266584" imgH="45700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895600"/>
                        <a:ext cx="22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4114800" y="29718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2"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718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4572000" y="2895600"/>
          <a:ext cx="9620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3" name="Equation" r:id="rId17" imgW="571252" imgH="228501" progId="Equation.DSMT4">
                  <p:embed/>
                </p:oleObj>
              </mc:Choice>
              <mc:Fallback>
                <p:oleObj name="Equation" r:id="rId17" imgW="571252" imgH="22850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895600"/>
                        <a:ext cx="9620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4343400" y="2895600"/>
          <a:ext cx="22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4" name="Equation" r:id="rId19" imgW="266584" imgH="457002" progId="Equation.DSMT4">
                  <p:embed/>
                </p:oleObj>
              </mc:Choice>
              <mc:Fallback>
                <p:oleObj name="Equation" r:id="rId19" imgW="266584" imgH="45700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895600"/>
                        <a:ext cx="22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5486400" y="29718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5" name="Equation" r:id="rId21" imgW="139700" imgH="139700" progId="Equation.DSMT4">
                  <p:embed/>
                </p:oleObj>
              </mc:Choice>
              <mc:Fallback>
                <p:oleObj name="Equation" r:id="rId21" imgW="139700" imgH="1397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9718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5943600" y="2895600"/>
          <a:ext cx="9620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6" name="Equation" r:id="rId22" imgW="571252" imgH="228501" progId="Equation.DSMT4">
                  <p:embed/>
                </p:oleObj>
              </mc:Choice>
              <mc:Fallback>
                <p:oleObj name="Equation" r:id="rId22" imgW="571252" imgH="228501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895600"/>
                        <a:ext cx="9620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5715000" y="2895600"/>
          <a:ext cx="22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7" name="Equation" r:id="rId24" imgW="266584" imgH="457002" progId="Equation.DSMT4">
                  <p:embed/>
                </p:oleObj>
              </mc:Choice>
              <mc:Fallback>
                <p:oleObj name="Equation" r:id="rId24" imgW="266584" imgH="45700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895600"/>
                        <a:ext cx="22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6858000" y="29718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8"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9718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7315200" y="2895600"/>
          <a:ext cx="8556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9" name="Equation" r:id="rId27" imgW="508000" imgH="228600" progId="Equation.DSMT4">
                  <p:embed/>
                </p:oleObj>
              </mc:Choice>
              <mc:Fallback>
                <p:oleObj name="Equation" r:id="rId27" imgW="5080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895600"/>
                        <a:ext cx="8556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2" name="Object 24"/>
          <p:cNvGraphicFramePr>
            <a:graphicFrameLocks noChangeAspect="1"/>
          </p:cNvGraphicFramePr>
          <p:nvPr/>
        </p:nvGraphicFramePr>
        <p:xfrm>
          <a:off x="7086600" y="2895600"/>
          <a:ext cx="222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0" name="Equation" r:id="rId29" imgW="266584" imgH="457002" progId="Equation.DSMT4">
                  <p:embed/>
                </p:oleObj>
              </mc:Choice>
              <mc:Fallback>
                <p:oleObj name="Equation" r:id="rId29" imgW="266584" imgH="45700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95600"/>
                        <a:ext cx="222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3" name="Object 25"/>
          <p:cNvGraphicFramePr>
            <a:graphicFrameLocks noChangeAspect="1"/>
          </p:cNvGraphicFramePr>
          <p:nvPr/>
        </p:nvGraphicFramePr>
        <p:xfrm>
          <a:off x="8305800" y="2895600"/>
          <a:ext cx="7493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Equation" r:id="rId31" imgW="444307" imgH="228501" progId="Equation.DSMT4">
                  <p:embed/>
                </p:oleObj>
              </mc:Choice>
              <mc:Fallback>
                <p:oleObj name="Equation" r:id="rId31" imgW="444307" imgH="228501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895600"/>
                        <a:ext cx="7493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4" name="Object 26"/>
          <p:cNvGraphicFramePr>
            <a:graphicFrameLocks noChangeAspect="1"/>
          </p:cNvGraphicFramePr>
          <p:nvPr/>
        </p:nvGraphicFramePr>
        <p:xfrm>
          <a:off x="8153400" y="29718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Equation" r:id="rId33" imgW="139700" imgH="139700" progId="Equation.DSMT4">
                  <p:embed/>
                </p:oleObj>
              </mc:Choice>
              <mc:Fallback>
                <p:oleObj name="Equation" r:id="rId33" imgW="139700" imgH="1397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9718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3124200" y="3352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 flipH="1">
            <a:off x="1219200" y="35052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57" name="Object 29"/>
          <p:cNvGraphicFramePr>
            <a:graphicFrameLocks noChangeAspect="1"/>
          </p:cNvGraphicFramePr>
          <p:nvPr/>
        </p:nvGraphicFramePr>
        <p:xfrm>
          <a:off x="838200" y="3276600"/>
          <a:ext cx="3238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3" name="Equation" r:id="rId34" imgW="291973" imgH="393529" progId="Equation.DSMT4">
                  <p:embed/>
                </p:oleObj>
              </mc:Choice>
              <mc:Fallback>
                <p:oleObj name="Equation" r:id="rId34" imgW="291973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76600"/>
                        <a:ext cx="3238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8" name="Line 30"/>
          <p:cNvSpPr>
            <a:spLocks noChangeShapeType="1"/>
          </p:cNvSpPr>
          <p:nvPr/>
        </p:nvSpPr>
        <p:spPr bwMode="auto">
          <a:xfrm>
            <a:off x="4419600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H="1">
            <a:off x="1219200" y="42672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60" name="Object 32"/>
          <p:cNvGraphicFramePr>
            <a:graphicFrameLocks noChangeAspect="1"/>
          </p:cNvGraphicFramePr>
          <p:nvPr/>
        </p:nvGraphicFramePr>
        <p:xfrm>
          <a:off x="152400" y="3276600"/>
          <a:ext cx="26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4" name="Equation" r:id="rId36" imgW="266584" imgH="457002" progId="Equation.DSMT4">
                  <p:embed/>
                </p:oleObj>
              </mc:Choice>
              <mc:Fallback>
                <p:oleObj name="Equation" r:id="rId36" imgW="266584" imgH="45700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276600"/>
                        <a:ext cx="26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1" name="Text Box 33"/>
          <p:cNvSpPr txBox="1">
            <a:spLocks noChangeArrowheads="1"/>
          </p:cNvSpPr>
          <p:nvPr/>
        </p:nvSpPr>
        <p:spPr bwMode="auto">
          <a:xfrm>
            <a:off x="457200" y="3352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=</a:t>
            </a:r>
          </a:p>
        </p:txBody>
      </p:sp>
      <p:graphicFrame>
        <p:nvGraphicFramePr>
          <p:cNvPr id="22562" name="Object 34"/>
          <p:cNvGraphicFramePr>
            <a:graphicFrameLocks noChangeAspect="1"/>
          </p:cNvGraphicFramePr>
          <p:nvPr/>
        </p:nvGraphicFramePr>
        <p:xfrm>
          <a:off x="823913" y="4038600"/>
          <a:ext cx="3524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" name="Equation" r:id="rId38" imgW="317225" imgH="393359" progId="Equation.DSMT4">
                  <p:embed/>
                </p:oleObj>
              </mc:Choice>
              <mc:Fallback>
                <p:oleObj name="Equation" r:id="rId38" imgW="317225" imgH="39335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4038600"/>
                        <a:ext cx="3524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3" name="Object 35"/>
          <p:cNvGraphicFramePr>
            <a:graphicFrameLocks noChangeAspect="1"/>
          </p:cNvGraphicFramePr>
          <p:nvPr/>
        </p:nvGraphicFramePr>
        <p:xfrm>
          <a:off x="152400" y="4038600"/>
          <a:ext cx="26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" name="Equation" r:id="rId40" imgW="266584" imgH="457002" progId="Equation.DSMT4">
                  <p:embed/>
                </p:oleObj>
              </mc:Choice>
              <mc:Fallback>
                <p:oleObj name="Equation" r:id="rId40" imgW="266584" imgH="457002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038600"/>
                        <a:ext cx="26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457200" y="41148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=</a:t>
            </a:r>
          </a:p>
        </p:txBody>
      </p:sp>
      <p:graphicFrame>
        <p:nvGraphicFramePr>
          <p:cNvPr id="22565" name="Object 37"/>
          <p:cNvGraphicFramePr>
            <a:graphicFrameLocks noChangeAspect="1"/>
          </p:cNvGraphicFramePr>
          <p:nvPr/>
        </p:nvGraphicFramePr>
        <p:xfrm>
          <a:off x="838200" y="4876800"/>
          <a:ext cx="3524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" name="Equation" r:id="rId42" imgW="317225" imgH="393359" progId="Equation.DSMT4">
                  <p:embed/>
                </p:oleObj>
              </mc:Choice>
              <mc:Fallback>
                <p:oleObj name="Equation" r:id="rId42" imgW="317225" imgH="39335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876800"/>
                        <a:ext cx="3524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6" name="Object 38"/>
          <p:cNvGraphicFramePr>
            <a:graphicFrameLocks noChangeAspect="1"/>
          </p:cNvGraphicFramePr>
          <p:nvPr/>
        </p:nvGraphicFramePr>
        <p:xfrm>
          <a:off x="152400" y="4876800"/>
          <a:ext cx="26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" name="Equation" r:id="rId44" imgW="266584" imgH="457002" progId="Equation.DSMT4">
                  <p:embed/>
                </p:oleObj>
              </mc:Choice>
              <mc:Fallback>
                <p:oleObj name="Equation" r:id="rId44" imgW="266584" imgH="45700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876800"/>
                        <a:ext cx="26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457200" y="4953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=</a:t>
            </a:r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>
            <a:off x="5791200" y="33528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9" name="Line 41"/>
          <p:cNvSpPr>
            <a:spLocks noChangeShapeType="1"/>
          </p:cNvSpPr>
          <p:nvPr/>
        </p:nvSpPr>
        <p:spPr bwMode="auto">
          <a:xfrm flipH="1">
            <a:off x="1219200" y="51054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70" name="Object 42"/>
          <p:cNvGraphicFramePr>
            <a:graphicFrameLocks noChangeAspect="1"/>
          </p:cNvGraphicFramePr>
          <p:nvPr/>
        </p:nvGraphicFramePr>
        <p:xfrm>
          <a:off x="838200" y="5715000"/>
          <a:ext cx="3238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9" name="Equation" r:id="rId46" imgW="291973" imgH="393529" progId="Equation.DSMT4">
                  <p:embed/>
                </p:oleObj>
              </mc:Choice>
              <mc:Fallback>
                <p:oleObj name="Equation" r:id="rId46" imgW="291973" imgH="393529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715000"/>
                        <a:ext cx="3238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1" name="Object 43"/>
          <p:cNvGraphicFramePr>
            <a:graphicFrameLocks noChangeAspect="1"/>
          </p:cNvGraphicFramePr>
          <p:nvPr/>
        </p:nvGraphicFramePr>
        <p:xfrm>
          <a:off x="152400" y="5715000"/>
          <a:ext cx="266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0" name="Equation" r:id="rId48" imgW="266584" imgH="457002" progId="Equation.DSMT4">
                  <p:embed/>
                </p:oleObj>
              </mc:Choice>
              <mc:Fallback>
                <p:oleObj name="Equation" r:id="rId48" imgW="266584" imgH="457002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715000"/>
                        <a:ext cx="266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72" name="Text Box 44"/>
          <p:cNvSpPr txBox="1">
            <a:spLocks noChangeArrowheads="1"/>
          </p:cNvSpPr>
          <p:nvPr/>
        </p:nvSpPr>
        <p:spPr bwMode="auto">
          <a:xfrm>
            <a:off x="457200" y="57912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=</a:t>
            </a:r>
          </a:p>
        </p:txBody>
      </p:sp>
      <p:sp>
        <p:nvSpPr>
          <p:cNvPr id="22573" name="Line 45"/>
          <p:cNvSpPr>
            <a:spLocks noChangeShapeType="1"/>
          </p:cNvSpPr>
          <p:nvPr/>
        </p:nvSpPr>
        <p:spPr bwMode="auto">
          <a:xfrm flipH="1">
            <a:off x="1219200" y="59436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74" name="Line 46"/>
          <p:cNvSpPr>
            <a:spLocks noChangeShapeType="1"/>
          </p:cNvSpPr>
          <p:nvPr/>
        </p:nvSpPr>
        <p:spPr bwMode="auto">
          <a:xfrm>
            <a:off x="7162800" y="3352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75" name="Object 47"/>
          <p:cNvGraphicFramePr>
            <a:graphicFrameLocks noChangeAspect="1"/>
          </p:cNvGraphicFramePr>
          <p:nvPr/>
        </p:nvGraphicFramePr>
        <p:xfrm>
          <a:off x="2362200" y="3581400"/>
          <a:ext cx="2778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1" name="Equation" r:id="rId50" imgW="164957" imgH="203024" progId="Equation.DSMT4">
                  <p:embed/>
                </p:oleObj>
              </mc:Choice>
              <mc:Fallback>
                <p:oleObj name="Equation" r:id="rId50" imgW="164957" imgH="203024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581400"/>
                        <a:ext cx="27781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6" name="Object 48"/>
          <p:cNvGraphicFramePr>
            <a:graphicFrameLocks noChangeAspect="1"/>
          </p:cNvGraphicFramePr>
          <p:nvPr/>
        </p:nvGraphicFramePr>
        <p:xfrm>
          <a:off x="2590800" y="36576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2" name="Equation" r:id="rId51" imgW="139700" imgH="139700" progId="Equation.DSMT4">
                  <p:embed/>
                </p:oleObj>
              </mc:Choice>
              <mc:Fallback>
                <p:oleObj name="Equation" r:id="rId51" imgW="139700" imgH="1397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6576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7" name="Object 49"/>
          <p:cNvGraphicFramePr>
            <a:graphicFrameLocks noChangeAspect="1"/>
          </p:cNvGraphicFramePr>
          <p:nvPr/>
        </p:nvGraphicFramePr>
        <p:xfrm>
          <a:off x="2819400" y="3581400"/>
          <a:ext cx="11747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3" name="Equation" r:id="rId52" imgW="698500" imgH="228600" progId="Equation.DSMT4">
                  <p:embed/>
                </p:oleObj>
              </mc:Choice>
              <mc:Fallback>
                <p:oleObj name="Equation" r:id="rId52" imgW="698500" imgH="2286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81400"/>
                        <a:ext cx="11747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8" name="Object 50"/>
          <p:cNvGraphicFramePr>
            <a:graphicFrameLocks noChangeAspect="1"/>
          </p:cNvGraphicFramePr>
          <p:nvPr/>
        </p:nvGraphicFramePr>
        <p:xfrm>
          <a:off x="3962400" y="36576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4" name="Equation" r:id="rId54" imgW="139700" imgH="139700" progId="Equation.DSMT4">
                  <p:embed/>
                </p:oleObj>
              </mc:Choice>
              <mc:Fallback>
                <p:oleObj name="Equation" r:id="rId54" imgW="139700" imgH="1397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576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9" name="Object 51"/>
          <p:cNvGraphicFramePr>
            <a:graphicFrameLocks noChangeAspect="1"/>
          </p:cNvGraphicFramePr>
          <p:nvPr/>
        </p:nvGraphicFramePr>
        <p:xfrm>
          <a:off x="4114800" y="3581400"/>
          <a:ext cx="13684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5" name="Equation" r:id="rId55" imgW="812447" imgH="228501" progId="Equation.DSMT4">
                  <p:embed/>
                </p:oleObj>
              </mc:Choice>
              <mc:Fallback>
                <p:oleObj name="Equation" r:id="rId55" imgW="812447" imgH="228501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581400"/>
                        <a:ext cx="13684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0" name="Object 52"/>
          <p:cNvGraphicFramePr>
            <a:graphicFrameLocks noChangeAspect="1"/>
          </p:cNvGraphicFramePr>
          <p:nvPr/>
        </p:nvGraphicFramePr>
        <p:xfrm>
          <a:off x="5461000" y="36576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6" name="Equation" r:id="rId57" imgW="139700" imgH="139700" progId="Equation.DSMT4">
                  <p:embed/>
                </p:oleObj>
              </mc:Choice>
              <mc:Fallback>
                <p:oleObj name="Equation" r:id="rId57" imgW="139700" imgH="1397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36576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1" name="Object 53"/>
          <p:cNvGraphicFramePr>
            <a:graphicFrameLocks noChangeAspect="1"/>
          </p:cNvGraphicFramePr>
          <p:nvPr/>
        </p:nvGraphicFramePr>
        <p:xfrm>
          <a:off x="5638800" y="3581400"/>
          <a:ext cx="13684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7" name="Equation" r:id="rId58" imgW="812447" imgH="228501" progId="Equation.DSMT4">
                  <p:embed/>
                </p:oleObj>
              </mc:Choice>
              <mc:Fallback>
                <p:oleObj name="Equation" r:id="rId58" imgW="812447" imgH="228501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581400"/>
                        <a:ext cx="13684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2" name="Object 54"/>
          <p:cNvGraphicFramePr>
            <a:graphicFrameLocks noChangeAspect="1"/>
          </p:cNvGraphicFramePr>
          <p:nvPr/>
        </p:nvGraphicFramePr>
        <p:xfrm>
          <a:off x="6934200" y="36576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8" name="Equation" r:id="rId60" imgW="139700" imgH="139700" progId="Equation.DSMT4">
                  <p:embed/>
                </p:oleObj>
              </mc:Choice>
              <mc:Fallback>
                <p:oleObj name="Equation" r:id="rId60" imgW="139700" imgH="13970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6576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3" name="Object 55"/>
          <p:cNvGraphicFramePr>
            <a:graphicFrameLocks noChangeAspect="1"/>
          </p:cNvGraphicFramePr>
          <p:nvPr/>
        </p:nvGraphicFramePr>
        <p:xfrm>
          <a:off x="7162800" y="3581400"/>
          <a:ext cx="11557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9" name="Equation" r:id="rId61" imgW="685800" imgH="228600" progId="Equation.DSMT4">
                  <p:embed/>
                </p:oleObj>
              </mc:Choice>
              <mc:Fallback>
                <p:oleObj name="Equation" r:id="rId61" imgW="685800" imgH="2286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581400"/>
                        <a:ext cx="11557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4" name="Object 56"/>
          <p:cNvGraphicFramePr>
            <a:graphicFrameLocks noChangeAspect="1"/>
          </p:cNvGraphicFramePr>
          <p:nvPr/>
        </p:nvGraphicFramePr>
        <p:xfrm>
          <a:off x="8394700" y="3581400"/>
          <a:ext cx="7493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0" name="Equation" r:id="rId63" imgW="444307" imgH="228501" progId="Equation.DSMT4">
                  <p:embed/>
                </p:oleObj>
              </mc:Choice>
              <mc:Fallback>
                <p:oleObj name="Equation" r:id="rId63" imgW="444307" imgH="228501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700" y="3581400"/>
                        <a:ext cx="7493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5" name="Object 57"/>
          <p:cNvGraphicFramePr>
            <a:graphicFrameLocks noChangeAspect="1"/>
          </p:cNvGraphicFramePr>
          <p:nvPr/>
        </p:nvGraphicFramePr>
        <p:xfrm>
          <a:off x="8229600" y="36576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1" name="Equation" r:id="rId64" imgW="139700" imgH="139700" progId="Equation.DSMT4">
                  <p:embed/>
                </p:oleObj>
              </mc:Choice>
              <mc:Fallback>
                <p:oleObj name="Equation" r:id="rId64" imgW="139700" imgH="1397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36576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6" name="Object 58"/>
          <p:cNvGraphicFramePr>
            <a:graphicFrameLocks noChangeAspect="1"/>
          </p:cNvGraphicFramePr>
          <p:nvPr/>
        </p:nvGraphicFramePr>
        <p:xfrm>
          <a:off x="2917825" y="4306888"/>
          <a:ext cx="4508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2" name="Equation" r:id="rId65" imgW="266353" imgH="177569" progId="Equation.DSMT4">
                  <p:embed/>
                </p:oleObj>
              </mc:Choice>
              <mc:Fallback>
                <p:oleObj name="Equation" r:id="rId65" imgW="266353" imgH="177569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4306888"/>
                        <a:ext cx="45085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7" name="Object 59"/>
          <p:cNvGraphicFramePr>
            <a:graphicFrameLocks noChangeAspect="1"/>
          </p:cNvGraphicFramePr>
          <p:nvPr/>
        </p:nvGraphicFramePr>
        <p:xfrm>
          <a:off x="3375025" y="4333875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3" name="Equation" r:id="rId67" imgW="139700" imgH="139700" progId="Equation.DSMT4">
                  <p:embed/>
                </p:oleObj>
              </mc:Choice>
              <mc:Fallback>
                <p:oleObj name="Equation" r:id="rId67" imgW="139700" imgH="1397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4333875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8" name="Object 60"/>
          <p:cNvGraphicFramePr>
            <a:graphicFrameLocks noChangeAspect="1"/>
          </p:cNvGraphicFramePr>
          <p:nvPr/>
        </p:nvGraphicFramePr>
        <p:xfrm>
          <a:off x="3630613" y="4306888"/>
          <a:ext cx="7461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4" name="Equation" r:id="rId68" imgW="444114" imgH="177646" progId="Equation.DSMT4">
                  <p:embed/>
                </p:oleObj>
              </mc:Choice>
              <mc:Fallback>
                <p:oleObj name="Equation" r:id="rId68" imgW="444114" imgH="177646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613" y="4306888"/>
                        <a:ext cx="74612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89" name="Object 61"/>
          <p:cNvGraphicFramePr>
            <a:graphicFrameLocks noChangeAspect="1"/>
          </p:cNvGraphicFramePr>
          <p:nvPr/>
        </p:nvGraphicFramePr>
        <p:xfrm>
          <a:off x="4414838" y="43434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5" name="Equation" r:id="rId70" imgW="139700" imgH="139700" progId="Equation.DSMT4">
                  <p:embed/>
                </p:oleObj>
              </mc:Choice>
              <mc:Fallback>
                <p:oleObj name="Equation" r:id="rId70" imgW="139700" imgH="1397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838" y="43434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0" name="Object 62"/>
          <p:cNvGraphicFramePr>
            <a:graphicFrameLocks noChangeAspect="1"/>
          </p:cNvGraphicFramePr>
          <p:nvPr/>
        </p:nvGraphicFramePr>
        <p:xfrm>
          <a:off x="4648200" y="4267200"/>
          <a:ext cx="79057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6" name="Equation" r:id="rId71" imgW="469696" imgH="203112" progId="Equation.DSMT4">
                  <p:embed/>
                </p:oleObj>
              </mc:Choice>
              <mc:Fallback>
                <p:oleObj name="Equation" r:id="rId71" imgW="469696" imgH="203112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267200"/>
                        <a:ext cx="79057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1" name="Object 63"/>
          <p:cNvGraphicFramePr>
            <a:graphicFrameLocks noChangeAspect="1"/>
          </p:cNvGraphicFramePr>
          <p:nvPr/>
        </p:nvGraphicFramePr>
        <p:xfrm>
          <a:off x="5461000" y="43434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7" name="Equation" r:id="rId73" imgW="139700" imgH="139700" progId="Equation.DSMT4">
                  <p:embed/>
                </p:oleObj>
              </mc:Choice>
              <mc:Fallback>
                <p:oleObj name="Equation" r:id="rId73" imgW="139700" imgH="1397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3434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2" name="Object 64"/>
          <p:cNvGraphicFramePr>
            <a:graphicFrameLocks noChangeAspect="1"/>
          </p:cNvGraphicFramePr>
          <p:nvPr/>
        </p:nvGraphicFramePr>
        <p:xfrm>
          <a:off x="5715000" y="4267200"/>
          <a:ext cx="8128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8" name="Equation" r:id="rId74" imgW="482391" imgH="203112" progId="Equation.DSMT4">
                  <p:embed/>
                </p:oleObj>
              </mc:Choice>
              <mc:Fallback>
                <p:oleObj name="Equation" r:id="rId74" imgW="482391" imgH="203112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8128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3" name="Object 65"/>
          <p:cNvGraphicFramePr>
            <a:graphicFrameLocks noChangeAspect="1"/>
          </p:cNvGraphicFramePr>
          <p:nvPr/>
        </p:nvGraphicFramePr>
        <p:xfrm>
          <a:off x="6553200" y="43434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9" name="Equation" r:id="rId76" imgW="139700" imgH="139700" progId="Equation.DSMT4">
                  <p:embed/>
                </p:oleObj>
              </mc:Choice>
              <mc:Fallback>
                <p:oleObj name="Equation" r:id="rId76" imgW="139700" imgH="1397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3434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4" name="Object 66"/>
          <p:cNvGraphicFramePr>
            <a:graphicFrameLocks noChangeAspect="1"/>
          </p:cNvGraphicFramePr>
          <p:nvPr/>
        </p:nvGraphicFramePr>
        <p:xfrm>
          <a:off x="6786563" y="4267200"/>
          <a:ext cx="684212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0" name="Equation" r:id="rId77" imgW="406048" imgH="203024" progId="Equation.DSMT4">
                  <p:embed/>
                </p:oleObj>
              </mc:Choice>
              <mc:Fallback>
                <p:oleObj name="Equation" r:id="rId77" imgW="406048" imgH="203024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63" y="4267200"/>
                        <a:ext cx="684212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5" name="Object 67"/>
          <p:cNvGraphicFramePr>
            <a:graphicFrameLocks noChangeAspect="1"/>
          </p:cNvGraphicFramePr>
          <p:nvPr/>
        </p:nvGraphicFramePr>
        <p:xfrm>
          <a:off x="7713663" y="4267200"/>
          <a:ext cx="684212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1" name="Equation" r:id="rId79" imgW="406048" imgH="203024" progId="Equation.DSMT4">
                  <p:embed/>
                </p:oleObj>
              </mc:Choice>
              <mc:Fallback>
                <p:oleObj name="Equation" r:id="rId79" imgW="406048" imgH="203024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3663" y="4267200"/>
                        <a:ext cx="684212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6" name="Object 68"/>
          <p:cNvGraphicFramePr>
            <a:graphicFrameLocks noChangeAspect="1"/>
          </p:cNvGraphicFramePr>
          <p:nvPr/>
        </p:nvGraphicFramePr>
        <p:xfrm>
          <a:off x="7485063" y="4343400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2" name="Equation" r:id="rId81" imgW="139700" imgH="139700" progId="Equation.DSMT4">
                  <p:embed/>
                </p:oleObj>
              </mc:Choice>
              <mc:Fallback>
                <p:oleObj name="Equation" r:id="rId81" imgW="139700" imgH="13970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063" y="4343400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7" name="Object 69"/>
          <p:cNvGraphicFramePr>
            <a:graphicFrameLocks noChangeAspect="1"/>
          </p:cNvGraphicFramePr>
          <p:nvPr/>
        </p:nvGraphicFramePr>
        <p:xfrm>
          <a:off x="3589338" y="4918075"/>
          <a:ext cx="4508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3" name="Equation" r:id="rId82" imgW="266353" imgH="177569" progId="Equation.DSMT4">
                  <p:embed/>
                </p:oleObj>
              </mc:Choice>
              <mc:Fallback>
                <p:oleObj name="Equation" r:id="rId82" imgW="266353" imgH="177569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4918075"/>
                        <a:ext cx="45085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8" name="Object 70"/>
          <p:cNvGraphicFramePr>
            <a:graphicFrameLocks noChangeAspect="1"/>
          </p:cNvGraphicFramePr>
          <p:nvPr/>
        </p:nvGraphicFramePr>
        <p:xfrm>
          <a:off x="4013200" y="4918075"/>
          <a:ext cx="7461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4" name="Equation" r:id="rId84" imgW="444114" imgH="177646" progId="Equation.DSMT4">
                  <p:embed/>
                </p:oleObj>
              </mc:Choice>
              <mc:Fallback>
                <p:oleObj name="Equation" r:id="rId84" imgW="444114" imgH="177646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918075"/>
                        <a:ext cx="74612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9" name="Object 71"/>
          <p:cNvGraphicFramePr>
            <a:graphicFrameLocks noChangeAspect="1"/>
          </p:cNvGraphicFramePr>
          <p:nvPr/>
        </p:nvGraphicFramePr>
        <p:xfrm>
          <a:off x="4703763" y="4962525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5" name="Equation" r:id="rId85" imgW="139700" imgH="139700" progId="Equation.DSMT4">
                  <p:embed/>
                </p:oleObj>
              </mc:Choice>
              <mc:Fallback>
                <p:oleObj name="Equation" r:id="rId85" imgW="139700" imgH="139700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3763" y="4962525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00" name="Object 72"/>
          <p:cNvGraphicFramePr>
            <a:graphicFrameLocks noChangeAspect="1"/>
          </p:cNvGraphicFramePr>
          <p:nvPr/>
        </p:nvGraphicFramePr>
        <p:xfrm>
          <a:off x="4876800" y="4876800"/>
          <a:ext cx="79057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6" name="Equation" r:id="rId86" imgW="469696" imgH="203112" progId="Equation.DSMT4">
                  <p:embed/>
                </p:oleObj>
              </mc:Choice>
              <mc:Fallback>
                <p:oleObj name="Equation" r:id="rId86" imgW="469696" imgH="203112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76800"/>
                        <a:ext cx="79057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01" name="Object 73"/>
          <p:cNvGraphicFramePr>
            <a:graphicFrameLocks noChangeAspect="1"/>
          </p:cNvGraphicFramePr>
          <p:nvPr/>
        </p:nvGraphicFramePr>
        <p:xfrm>
          <a:off x="5529263" y="4894263"/>
          <a:ext cx="8128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7" name="Equation" r:id="rId87" imgW="482391" imgH="203112" progId="Equation.DSMT4">
                  <p:embed/>
                </p:oleObj>
              </mc:Choice>
              <mc:Fallback>
                <p:oleObj name="Equation" r:id="rId87" imgW="482391" imgH="203112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4894263"/>
                        <a:ext cx="812800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02" name="Object 74"/>
          <p:cNvGraphicFramePr>
            <a:graphicFrameLocks noChangeAspect="1"/>
          </p:cNvGraphicFramePr>
          <p:nvPr/>
        </p:nvGraphicFramePr>
        <p:xfrm>
          <a:off x="6269038" y="4970463"/>
          <a:ext cx="2349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8" name="Equation" r:id="rId88" imgW="139700" imgH="139700" progId="Equation.DSMT4">
                  <p:embed/>
                </p:oleObj>
              </mc:Choice>
              <mc:Fallback>
                <p:oleObj name="Equation" r:id="rId88" imgW="139700" imgH="139700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9038" y="4970463"/>
                        <a:ext cx="2349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03" name="Object 75"/>
          <p:cNvGraphicFramePr>
            <a:graphicFrameLocks noChangeAspect="1"/>
          </p:cNvGraphicFramePr>
          <p:nvPr/>
        </p:nvGraphicFramePr>
        <p:xfrm>
          <a:off x="6461125" y="4894263"/>
          <a:ext cx="68421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9" name="Equation" r:id="rId89" imgW="406048" imgH="203024" progId="Equation.DSMT4">
                  <p:embed/>
                </p:oleObj>
              </mc:Choice>
              <mc:Fallback>
                <p:oleObj name="Equation" r:id="rId89" imgW="406048" imgH="203024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4894263"/>
                        <a:ext cx="684213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04" name="Object 76"/>
          <p:cNvGraphicFramePr>
            <a:graphicFrameLocks noChangeAspect="1"/>
          </p:cNvGraphicFramePr>
          <p:nvPr/>
        </p:nvGraphicFramePr>
        <p:xfrm>
          <a:off x="7100888" y="4903788"/>
          <a:ext cx="68421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0" name="Equation" r:id="rId90" imgW="406048" imgH="203024" progId="Equation.DSMT4">
                  <p:embed/>
                </p:oleObj>
              </mc:Choice>
              <mc:Fallback>
                <p:oleObj name="Equation" r:id="rId90" imgW="406048" imgH="203024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888" y="4903788"/>
                        <a:ext cx="684212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05" name="Text Box 77"/>
          <p:cNvSpPr txBox="1">
            <a:spLocks noChangeArrowheads="1"/>
          </p:cNvSpPr>
          <p:nvPr/>
        </p:nvSpPr>
        <p:spPr bwMode="auto">
          <a:xfrm>
            <a:off x="2887663" y="6038850"/>
            <a:ext cx="531653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You will always get either all positives, or a positive/negative alternating pattern…</a:t>
            </a:r>
          </a:p>
        </p:txBody>
      </p:sp>
      <p:sp>
        <p:nvSpPr>
          <p:cNvPr id="22606" name="Line 78"/>
          <p:cNvSpPr>
            <a:spLocks noChangeShapeType="1"/>
          </p:cNvSpPr>
          <p:nvPr/>
        </p:nvSpPr>
        <p:spPr bwMode="auto">
          <a:xfrm flipH="1" flipV="1">
            <a:off x="4946650" y="5324475"/>
            <a:ext cx="577850" cy="560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7" name="Line 79"/>
          <p:cNvSpPr>
            <a:spLocks noChangeShapeType="1"/>
          </p:cNvSpPr>
          <p:nvPr/>
        </p:nvSpPr>
        <p:spPr bwMode="auto">
          <a:xfrm flipV="1">
            <a:off x="5721350" y="5268913"/>
            <a:ext cx="0" cy="615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8" name="Line 80"/>
          <p:cNvSpPr>
            <a:spLocks noChangeShapeType="1"/>
          </p:cNvSpPr>
          <p:nvPr/>
        </p:nvSpPr>
        <p:spPr bwMode="auto">
          <a:xfrm flipH="1" flipV="1">
            <a:off x="4283075" y="5300663"/>
            <a:ext cx="1031875" cy="581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9" name="Line 81"/>
          <p:cNvSpPr>
            <a:spLocks noChangeShapeType="1"/>
          </p:cNvSpPr>
          <p:nvPr/>
        </p:nvSpPr>
        <p:spPr bwMode="auto">
          <a:xfrm flipV="1">
            <a:off x="5921375" y="5286375"/>
            <a:ext cx="488950" cy="598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10" name="Line 82"/>
          <p:cNvSpPr>
            <a:spLocks noChangeShapeType="1"/>
          </p:cNvSpPr>
          <p:nvPr/>
        </p:nvSpPr>
        <p:spPr bwMode="auto">
          <a:xfrm flipV="1">
            <a:off x="6153150" y="5253038"/>
            <a:ext cx="969963" cy="617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8515" name="Picture 83" descr="binomial_tree"/>
          <p:cNvPicPr>
            <a:picLocks noChangeAspect="1" noChangeArrowheads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5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4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6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7" dur="5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9" dur="5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8" dur="5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22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7" dur="5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0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 nodeType="clickPar">
                      <p:stCondLst>
                        <p:cond delay="indefinite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 nodeType="clickPar">
                      <p:stCondLst>
                        <p:cond delay="indefinite"/>
                      </p:stCondLst>
                      <p:childTnLst>
                        <p:par>
                          <p:cTn id="2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6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6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6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 nodeType="clickPar">
                      <p:stCondLst>
                        <p:cond delay="indefinite"/>
                      </p:stCondLst>
                      <p:childTnLst>
                        <p:par>
                          <p:cTn id="3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6" dur="5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1" dur="5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 nodeType="clickPar">
                      <p:stCondLst>
                        <p:cond delay="indefinite"/>
                      </p:stCondLst>
                      <p:childTnLst>
                        <p:par>
                          <p:cTn id="3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6" dur="5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22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1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 nodeType="clickPar">
                      <p:stCondLst>
                        <p:cond delay="indefinite"/>
                      </p:stCondLst>
                      <p:childTnLst>
                        <p:par>
                          <p:cTn id="3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6" dur="500"/>
                                        <p:tgtEl>
                                          <p:spTgt spid="22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1" dur="5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 nodeType="clickPar">
                      <p:stCondLst>
                        <p:cond delay="indefinite"/>
                      </p:stCondLst>
                      <p:childTnLst>
                        <p:par>
                          <p:cTn id="3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 nodeType="clickPar">
                      <p:stCondLst>
                        <p:cond delay="indefinite"/>
                      </p:stCondLst>
                      <p:childTnLst>
                        <p:par>
                          <p:cTn id="3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2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 nodeType="clickPar">
                      <p:stCondLst>
                        <p:cond delay="indefinite"/>
                      </p:stCondLst>
                      <p:childTnLst>
                        <p:par>
                          <p:cTn id="3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 nodeType="clickPar">
                      <p:stCondLst>
                        <p:cond delay="indefinite"/>
                      </p:stCondLst>
                      <p:childTnLst>
                        <p:par>
                          <p:cTn id="3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1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 nodeType="clickPar">
                      <p:stCondLst>
                        <p:cond delay="indefinite"/>
                      </p:stCondLst>
                      <p:childTnLst>
                        <p:par>
                          <p:cTn id="3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22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 nodeType="clickPar">
                      <p:stCondLst>
                        <p:cond delay="indefinite"/>
                      </p:stCondLst>
                      <p:childTnLst>
                        <p:par>
                          <p:cTn id="3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2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 nodeType="clickPar">
                      <p:stCondLst>
                        <p:cond delay="indefinite"/>
                      </p:stCondLst>
                      <p:childTnLst>
                        <p:par>
                          <p:cTn id="3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1" dur="500"/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 nodeType="clickPar">
                      <p:stCondLst>
                        <p:cond delay="indefinite"/>
                      </p:stCondLst>
                      <p:childTnLst>
                        <p:par>
                          <p:cTn id="3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6" dur="5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 nodeType="clickPar">
                      <p:stCondLst>
                        <p:cond delay="indefinite"/>
                      </p:stCondLst>
                      <p:childTnLst>
                        <p:par>
                          <p:cTn id="3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1" dur="5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nimBg="1"/>
      <p:bldP spid="22538" grpId="0"/>
      <p:bldP spid="22539" grpId="0"/>
      <p:bldP spid="22540" grpId="0"/>
      <p:bldP spid="22555" grpId="0" animBg="1"/>
      <p:bldP spid="22555" grpId="1" animBg="1"/>
      <p:bldP spid="22556" grpId="0" animBg="1"/>
      <p:bldP spid="22556" grpId="1" animBg="1"/>
      <p:bldP spid="22558" grpId="0" animBg="1"/>
      <p:bldP spid="22558" grpId="1" animBg="1"/>
      <p:bldP spid="22559" grpId="0" animBg="1"/>
      <p:bldP spid="22559" grpId="1" animBg="1"/>
      <p:bldP spid="22561" grpId="0"/>
      <p:bldP spid="22564" grpId="0"/>
      <p:bldP spid="22567" grpId="0"/>
      <p:bldP spid="22568" grpId="0" animBg="1"/>
      <p:bldP spid="22568" grpId="1" animBg="1"/>
      <p:bldP spid="22569" grpId="0" animBg="1"/>
      <p:bldP spid="22569" grpId="1" animBg="1"/>
      <p:bldP spid="22572" grpId="0"/>
      <p:bldP spid="22573" grpId="0" animBg="1"/>
      <p:bldP spid="22573" grpId="1" animBg="1"/>
      <p:bldP spid="22574" grpId="0" animBg="1"/>
      <p:bldP spid="22574" grpId="1" animBg="1"/>
      <p:bldP spid="22605" grpId="0" animBg="1"/>
      <p:bldP spid="22606" grpId="0" animBg="1"/>
      <p:bldP spid="22607" grpId="0" animBg="1"/>
      <p:bldP spid="22608" grpId="0" animBg="1"/>
      <p:bldP spid="22609" grpId="0" animBg="1"/>
      <p:bldP spid="226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213" y="1600200"/>
            <a:ext cx="418306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You will not always be asked to expand the whole thing!</a:t>
            </a: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Find the first 4 terms in ascending powers of x of</a:t>
            </a:r>
          </a:p>
          <a:p>
            <a:pPr eaLnBrk="1" hangingPunct="1">
              <a:buFontTx/>
              <a:buNone/>
            </a:pPr>
            <a:endParaRPr lang="en-US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US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mic Sans MS" pitchFamily="66" charset="0"/>
              </a:rPr>
              <a:t>	Then, by using a suitable substitution, find an approximate value for 0.975</a:t>
            </a:r>
            <a:r>
              <a:rPr lang="en-US" altLang="en-US" sz="1800" baseline="30000" smtClean="0">
                <a:latin typeface="Comic Sans MS" pitchFamily="66" charset="0"/>
              </a:rPr>
              <a:t>10</a:t>
            </a:r>
            <a:endParaRPr lang="en-GB" altLang="en-US" sz="1800" baseline="30000" smtClean="0">
              <a:latin typeface="Comic Sans MS" pitchFamily="66" charset="0"/>
            </a:endParaRPr>
          </a:p>
        </p:txBody>
      </p:sp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3349625" y="2613025"/>
          <a:ext cx="86677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4" imgW="558800" imgH="469900" progId="Equation.DSMT4">
                  <p:embed/>
                </p:oleObj>
              </mc:Choice>
              <mc:Fallback>
                <p:oleObj name="Equation" r:id="rId4" imgW="558800" imgH="4699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2613025"/>
                        <a:ext cx="866775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5C</a:t>
            </a:r>
          </a:p>
        </p:txBody>
      </p:sp>
      <p:pic>
        <p:nvPicPr>
          <p:cNvPr id="19462" name="Picture 7" descr="binomial_tre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 noTextEdit="1"/>
          </p:cNvSpPr>
          <p:nvPr/>
        </p:nvSpPr>
        <p:spPr bwMode="auto">
          <a:xfrm>
            <a:off x="838200" y="3124200"/>
            <a:ext cx="7620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5D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latin typeface="Comic Sans MS" pitchFamily="66" charset="0"/>
              </a:rPr>
              <a:t>Binomial Expansion is a way of expanding the same bracket very quickly, whatever power it is raised to 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latin typeface="Comic Sans MS" pitchFamily="66" charset="0"/>
              </a:rPr>
              <a:t>It can be used in probability, in determining how many ways an event can happen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latin typeface="Comic Sans MS" pitchFamily="66" charset="0"/>
              </a:rPr>
              <a:t>We will see an example of this once we have understood the process which we go through in expanding the bracket</a:t>
            </a:r>
          </a:p>
        </p:txBody>
      </p:sp>
      <p:pic>
        <p:nvPicPr>
          <p:cNvPr id="3076" name="Picture 4" descr="binomial_t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84333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</a:rPr>
              <a:t>	</a:t>
            </a:r>
            <a:r>
              <a:rPr lang="en-GB" altLang="en-US" sz="1800" b="1" u="sng" smtClean="0">
                <a:latin typeface="Comic Sans MS" pitchFamily="66" charset="0"/>
              </a:rPr>
              <a:t>There is a shortened version of the expansion when one of the terms is 1</a:t>
            </a: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Whatever power 1 is raised to, it will be 1, and can therefore be ignored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 coefficients give values from Pascal’s triangle.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 For example, if n was 4…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114800" y="2328863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3" imgW="279400" imgH="457200" progId="Equation.DSMT4">
                  <p:embed/>
                </p:oleObj>
              </mc:Choice>
              <mc:Fallback>
                <p:oleObj name="Equation" r:id="rId3" imgW="2794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328863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322888" y="2405063"/>
          <a:ext cx="6191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Equation" r:id="rId5" imgW="355292" imgH="203024" progId="Equation.DSMT4">
                  <p:embed/>
                </p:oleObj>
              </mc:Choice>
              <mc:Fallback>
                <p:oleObj name="Equation" r:id="rId5" imgW="355292" imgH="20302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8" y="2405063"/>
                        <a:ext cx="619125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6564313" y="2405063"/>
          <a:ext cx="6858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Equation" r:id="rId7" imgW="393529" imgH="203112" progId="Equation.DSMT4">
                  <p:embed/>
                </p:oleObj>
              </mc:Choice>
              <mc:Fallback>
                <p:oleObj name="Equation" r:id="rId7" imgW="393529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3" y="2405063"/>
                        <a:ext cx="685800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800600" y="2481263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481263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6019800" y="2481263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Equation" r:id="rId11" imgW="139700" imgH="139700" progId="Equation.DSMT4">
                  <p:embed/>
                </p:oleObj>
              </mc:Choice>
              <mc:Fallback>
                <p:oleObj name="Equation" r:id="rId11" imgW="139700" imgH="139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481263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7315200" y="2481263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0" name="Equation" r:id="rId12" imgW="139700" imgH="139700" progId="Equation.DSMT4">
                  <p:embed/>
                </p:oleObj>
              </mc:Choice>
              <mc:Fallback>
                <p:oleObj name="Equation" r:id="rId12" imgW="139700" imgH="139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481263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7543800" y="2633663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" name="Equation" r:id="rId13" imgW="253670" imgH="76101" progId="Equation.DSMT4">
                  <p:embed/>
                </p:oleObj>
              </mc:Choice>
              <mc:Fallback>
                <p:oleObj name="Equation" r:id="rId13" imgW="253670" imgH="7610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633663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8304213" y="2413000"/>
          <a:ext cx="6524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" name="Equation" r:id="rId15" imgW="380835" imgH="203112" progId="Equation.DSMT4">
                  <p:embed/>
                </p:oleObj>
              </mc:Choice>
              <mc:Fallback>
                <p:oleObj name="Equation" r:id="rId15" imgW="380835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4213" y="2413000"/>
                        <a:ext cx="652462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441825" y="2416175"/>
          <a:ext cx="2651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Equation" r:id="rId17" imgW="152334" imgH="190417" progId="Equation.DSMT4">
                  <p:embed/>
                </p:oleObj>
              </mc:Choice>
              <mc:Fallback>
                <p:oleObj name="Equation" r:id="rId17" imgW="152334" imgH="19041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2416175"/>
                        <a:ext cx="265113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5029200" y="2328863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4" name="Equation" r:id="rId19" imgW="279400" imgH="457200" progId="Equation.DSMT4">
                  <p:embed/>
                </p:oleObj>
              </mc:Choice>
              <mc:Fallback>
                <p:oleObj name="Equation" r:id="rId19" imgW="2794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328863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6248400" y="2328863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5" name="Equation" r:id="rId21" imgW="279400" imgH="457200" progId="Equation.DSMT4">
                  <p:embed/>
                </p:oleObj>
              </mc:Choice>
              <mc:Fallback>
                <p:oleObj name="Equation" r:id="rId21" imgW="279400" imgH="457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28863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8001000" y="2328863"/>
          <a:ext cx="325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6" name="Equation" r:id="rId23" imgW="279400" imgH="457200" progId="Equation.DSMT4">
                  <p:embed/>
                </p:oleObj>
              </mc:Choice>
              <mc:Fallback>
                <p:oleObj name="Equation" r:id="rId23" imgW="279400" imgH="457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328863"/>
                        <a:ext cx="325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5D</a:t>
            </a:r>
          </a:p>
        </p:txBody>
      </p:sp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5919788" y="1666875"/>
          <a:ext cx="8175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7" name="Equation" r:id="rId25" imgW="469900" imgH="228600" progId="Equation.DSMT4">
                  <p:embed/>
                </p:oleObj>
              </mc:Choice>
              <mc:Fallback>
                <p:oleObj name="Equation" r:id="rId25" imgW="46990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1666875"/>
                        <a:ext cx="817562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3784600" y="3189288"/>
          <a:ext cx="153988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8" name="Equation" r:id="rId27" imgW="88707" imgH="164742" progId="Equation.DSMT4">
                  <p:embed/>
                </p:oleObj>
              </mc:Choice>
              <mc:Fallback>
                <p:oleObj name="Equation" r:id="rId27" imgW="88707" imgH="16474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189288"/>
                        <a:ext cx="153988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4524375" y="3254375"/>
          <a:ext cx="331788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9" name="Equation" r:id="rId29" imgW="190417" imgH="139639" progId="Equation.DSMT4">
                  <p:embed/>
                </p:oleObj>
              </mc:Choice>
              <mc:Fallback>
                <p:oleObj name="Equation" r:id="rId29" imgW="190417" imgH="13963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3254375"/>
                        <a:ext cx="331788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4149725" y="32131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0" name="Equation" r:id="rId31" imgW="139700" imgH="139700" progId="Equation.DSMT4">
                  <p:embed/>
                </p:oleObj>
              </mc:Choice>
              <mc:Fallback>
                <p:oleObj name="Equation" r:id="rId31" imgW="139700" imgH="139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2131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5329238" y="3006725"/>
          <a:ext cx="11493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1" name="Equation" r:id="rId32" imgW="660113" imgH="393529" progId="Equation.DSMT4">
                  <p:embed/>
                </p:oleObj>
              </mc:Choice>
              <mc:Fallback>
                <p:oleObj name="Equation" r:id="rId32" imgW="660113" imgH="39352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238" y="3006725"/>
                        <a:ext cx="114935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Object 22"/>
          <p:cNvGraphicFramePr>
            <a:graphicFrameLocks noChangeAspect="1"/>
          </p:cNvGraphicFramePr>
          <p:nvPr/>
        </p:nvGraphicFramePr>
        <p:xfrm>
          <a:off x="6858000" y="3022600"/>
          <a:ext cx="18351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Equation" r:id="rId34" imgW="1054100" imgH="393700" progId="Equation.DSMT4">
                  <p:embed/>
                </p:oleObj>
              </mc:Choice>
              <mc:Fallback>
                <p:oleObj name="Equation" r:id="rId34" imgW="10541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022600"/>
                        <a:ext cx="183515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3"/>
          <p:cNvGraphicFramePr>
            <a:graphicFrameLocks noChangeAspect="1"/>
          </p:cNvGraphicFramePr>
          <p:nvPr/>
        </p:nvGraphicFramePr>
        <p:xfrm>
          <a:off x="6565900" y="3228975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Equation" r:id="rId36" imgW="139700" imgH="139700" progId="Equation.DSMT4">
                  <p:embed/>
                </p:oleObj>
              </mc:Choice>
              <mc:Fallback>
                <p:oleObj name="Equation" r:id="rId36" imgW="139700" imgH="139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3228975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4978400" y="3227388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4" name="Equation" r:id="rId37" imgW="139700" imgH="139700" progId="Equation.DSMT4">
                  <p:embed/>
                </p:oleObj>
              </mc:Choice>
              <mc:Fallback>
                <p:oleObj name="Equation" r:id="rId37" imgW="139700" imgH="1397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227388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5" name="Object 25"/>
          <p:cNvGraphicFramePr>
            <a:graphicFrameLocks noChangeAspect="1"/>
          </p:cNvGraphicFramePr>
          <p:nvPr/>
        </p:nvGraphicFramePr>
        <p:xfrm>
          <a:off x="8702675" y="3357563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Equation" r:id="rId38" imgW="253670" imgH="76101" progId="Equation.DSMT4">
                  <p:embed/>
                </p:oleObj>
              </mc:Choice>
              <mc:Fallback>
                <p:oleObj name="Equation" r:id="rId38" imgW="253670" imgH="76101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2675" y="3357563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6" name="Oval 26"/>
          <p:cNvSpPr>
            <a:spLocks noChangeArrowheads="1"/>
          </p:cNvSpPr>
          <p:nvPr/>
        </p:nvSpPr>
        <p:spPr bwMode="auto">
          <a:xfrm>
            <a:off x="4479925" y="3205163"/>
            <a:ext cx="227013" cy="29845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27" name="Oval 27"/>
          <p:cNvSpPr>
            <a:spLocks noChangeArrowheads="1"/>
          </p:cNvSpPr>
          <p:nvPr/>
        </p:nvSpPr>
        <p:spPr bwMode="auto">
          <a:xfrm>
            <a:off x="5238750" y="2951163"/>
            <a:ext cx="987425" cy="75088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28" name="Oval 28"/>
          <p:cNvSpPr>
            <a:spLocks noChangeArrowheads="1"/>
          </p:cNvSpPr>
          <p:nvPr/>
        </p:nvSpPr>
        <p:spPr bwMode="auto">
          <a:xfrm>
            <a:off x="6794500" y="2957513"/>
            <a:ext cx="1666875" cy="75088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5629" name="Object 29"/>
          <p:cNvGraphicFramePr>
            <a:graphicFrameLocks noChangeAspect="1"/>
          </p:cNvGraphicFramePr>
          <p:nvPr/>
        </p:nvGraphicFramePr>
        <p:xfrm>
          <a:off x="4830763" y="4103688"/>
          <a:ext cx="153987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6" name="Equation" r:id="rId39" imgW="88707" imgH="164742" progId="Equation.DSMT4">
                  <p:embed/>
                </p:oleObj>
              </mc:Choice>
              <mc:Fallback>
                <p:oleObj name="Equation" r:id="rId39" imgW="88707" imgH="164742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0763" y="4103688"/>
                        <a:ext cx="153987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0" name="Object 30"/>
          <p:cNvGraphicFramePr>
            <a:graphicFrameLocks noChangeAspect="1"/>
          </p:cNvGraphicFramePr>
          <p:nvPr/>
        </p:nvGraphicFramePr>
        <p:xfrm>
          <a:off x="5397500" y="4089400"/>
          <a:ext cx="3540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Equation" r:id="rId41" imgW="202936" imgH="177569" progId="Equation.DSMT4">
                  <p:embed/>
                </p:oleObj>
              </mc:Choice>
              <mc:Fallback>
                <p:oleObj name="Equation" r:id="rId41" imgW="202936" imgH="17756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4089400"/>
                        <a:ext cx="354013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1" name="Object 31"/>
          <p:cNvGraphicFramePr>
            <a:graphicFrameLocks noChangeAspect="1"/>
          </p:cNvGraphicFramePr>
          <p:nvPr/>
        </p:nvGraphicFramePr>
        <p:xfrm>
          <a:off x="5099050" y="4135438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8" name="Equation" r:id="rId43" imgW="139700" imgH="139700" progId="Equation.DSMT4">
                  <p:embed/>
                </p:oleObj>
              </mc:Choice>
              <mc:Fallback>
                <p:oleObj name="Equation" r:id="rId43" imgW="139700" imgH="1397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4135438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2" name="Object 32"/>
          <p:cNvGraphicFramePr>
            <a:graphicFrameLocks noChangeAspect="1"/>
          </p:cNvGraphicFramePr>
          <p:nvPr/>
        </p:nvGraphicFramePr>
        <p:xfrm>
          <a:off x="6084888" y="4067175"/>
          <a:ext cx="4429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Equation" r:id="rId44" imgW="253780" imgH="203024" progId="Equation.DSMT4">
                  <p:embed/>
                </p:oleObj>
              </mc:Choice>
              <mc:Fallback>
                <p:oleObj name="Equation" r:id="rId44" imgW="253780" imgH="203024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4067175"/>
                        <a:ext cx="442912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3" name="Object 33"/>
          <p:cNvGraphicFramePr>
            <a:graphicFrameLocks noChangeAspect="1"/>
          </p:cNvGraphicFramePr>
          <p:nvPr/>
        </p:nvGraphicFramePr>
        <p:xfrm>
          <a:off x="6845300" y="4073525"/>
          <a:ext cx="4413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0" name="Equation" r:id="rId46" imgW="253780" imgH="203024" progId="Equation.DSMT4">
                  <p:embed/>
                </p:oleObj>
              </mc:Choice>
              <mc:Fallback>
                <p:oleObj name="Equation" r:id="rId46" imgW="253780" imgH="203024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4073525"/>
                        <a:ext cx="4413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4" name="Object 34"/>
          <p:cNvGraphicFramePr>
            <a:graphicFrameLocks noChangeAspect="1"/>
          </p:cNvGraphicFramePr>
          <p:nvPr/>
        </p:nvGraphicFramePr>
        <p:xfrm>
          <a:off x="6564313" y="4144963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1" name="Equation" r:id="rId48" imgW="139700" imgH="139700" progId="Equation.DSMT4">
                  <p:embed/>
                </p:oleObj>
              </mc:Choice>
              <mc:Fallback>
                <p:oleObj name="Equation" r:id="rId48" imgW="139700" imgH="1397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3" y="4144963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5" name="Object 35"/>
          <p:cNvGraphicFramePr>
            <a:graphicFrameLocks noChangeAspect="1"/>
          </p:cNvGraphicFramePr>
          <p:nvPr/>
        </p:nvGraphicFramePr>
        <p:xfrm>
          <a:off x="5791200" y="4149725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2" name="Equation" r:id="rId49" imgW="139700" imgH="139700" progId="Equation.DSMT4">
                  <p:embed/>
                </p:oleObj>
              </mc:Choice>
              <mc:Fallback>
                <p:oleObj name="Equation" r:id="rId49" imgW="139700" imgH="1397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49725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0" name="Object 40"/>
          <p:cNvGraphicFramePr>
            <a:graphicFrameLocks noChangeAspect="1"/>
          </p:cNvGraphicFramePr>
          <p:nvPr/>
        </p:nvGraphicFramePr>
        <p:xfrm>
          <a:off x="7519988" y="4062413"/>
          <a:ext cx="3079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3" name="Equation" r:id="rId50" imgW="177569" imgH="202936" progId="Equation.DSMT4">
                  <p:embed/>
                </p:oleObj>
              </mc:Choice>
              <mc:Fallback>
                <p:oleObj name="Equation" r:id="rId50" imgW="177569" imgH="20293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9988" y="4062413"/>
                        <a:ext cx="3079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1" name="Object 41"/>
          <p:cNvGraphicFramePr>
            <a:graphicFrameLocks noChangeAspect="1"/>
          </p:cNvGraphicFramePr>
          <p:nvPr/>
        </p:nvGraphicFramePr>
        <p:xfrm>
          <a:off x="7269163" y="4152900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" name="Equation" r:id="rId52" imgW="139700" imgH="139700" progId="Equation.DSMT4">
                  <p:embed/>
                </p:oleObj>
              </mc:Choice>
              <mc:Fallback>
                <p:oleObj name="Equation" r:id="rId52" imgW="139700" imgH="1397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163" y="4152900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2" name="Line 42"/>
          <p:cNvSpPr>
            <a:spLocks noChangeShapeType="1"/>
          </p:cNvSpPr>
          <p:nvPr/>
        </p:nvSpPr>
        <p:spPr bwMode="auto">
          <a:xfrm flipV="1">
            <a:off x="3159125" y="4300538"/>
            <a:ext cx="1566863" cy="6238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43" name="Rectangle 43"/>
          <p:cNvSpPr>
            <a:spLocks noChangeArrowheads="1"/>
          </p:cNvSpPr>
          <p:nvPr/>
        </p:nvSpPr>
        <p:spPr bwMode="auto">
          <a:xfrm>
            <a:off x="3748088" y="2879725"/>
            <a:ext cx="5395912" cy="95091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1544" name="Picture 44" descr="binomial_tree"/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1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6" grpId="0" animBg="1"/>
      <p:bldP spid="25626" grpId="1" animBg="1"/>
      <p:bldP spid="25627" grpId="0" animBg="1"/>
      <p:bldP spid="25627" grpId="1" animBg="1"/>
      <p:bldP spid="25628" grpId="0" animBg="1"/>
      <p:bldP spid="25628" grpId="1" animBg="1"/>
      <p:bldP spid="25642" grpId="0" animBg="1"/>
      <p:bldP spid="2564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22531" name="Text Box 16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5D</a:t>
            </a:r>
          </a:p>
        </p:txBody>
      </p:sp>
      <p:sp>
        <p:nvSpPr>
          <p:cNvPr id="22532" name="Text Box 41"/>
          <p:cNvSpPr txBox="1">
            <a:spLocks noChangeArrowheads="1"/>
          </p:cNvSpPr>
          <p:nvPr/>
        </p:nvSpPr>
        <p:spPr bwMode="auto">
          <a:xfrm>
            <a:off x="1187450" y="1630363"/>
            <a:ext cx="716121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Comic Sans MS" pitchFamily="66" charset="0"/>
              </a:rPr>
              <a:t>Find the first 4 terms of the Binomial expansion of (1 + 2x)</a:t>
            </a:r>
            <a:r>
              <a:rPr lang="en-GB" altLang="en-US" b="1" baseline="30000">
                <a:latin typeface="Comic Sans MS" pitchFamily="66" charset="0"/>
              </a:rPr>
              <a:t>5</a:t>
            </a:r>
          </a:p>
        </p:txBody>
      </p:sp>
      <p:graphicFrame>
        <p:nvGraphicFramePr>
          <p:cNvPr id="26666" name="Object 42"/>
          <p:cNvGraphicFramePr>
            <a:graphicFrameLocks noChangeAspect="1"/>
          </p:cNvGraphicFramePr>
          <p:nvPr/>
        </p:nvGraphicFramePr>
        <p:xfrm>
          <a:off x="2055813" y="2428875"/>
          <a:ext cx="1539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Equation" r:id="rId3" imgW="88707" imgH="164742" progId="Equation.DSMT4">
                  <p:embed/>
                </p:oleObj>
              </mc:Choice>
              <mc:Fallback>
                <p:oleObj name="Equation" r:id="rId3" imgW="88707" imgH="164742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2428875"/>
                        <a:ext cx="153987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7" name="Object 43"/>
          <p:cNvGraphicFramePr>
            <a:graphicFrameLocks noChangeAspect="1"/>
          </p:cNvGraphicFramePr>
          <p:nvPr/>
        </p:nvGraphicFramePr>
        <p:xfrm>
          <a:off x="2795588" y="2493963"/>
          <a:ext cx="331787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5" imgW="190417" imgH="139639" progId="Equation.DSMT4">
                  <p:embed/>
                </p:oleObj>
              </mc:Choice>
              <mc:Fallback>
                <p:oleObj name="Equation" r:id="rId5" imgW="190417" imgH="139639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588" y="2493963"/>
                        <a:ext cx="331787" cy="24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8" name="Object 44"/>
          <p:cNvGraphicFramePr>
            <a:graphicFrameLocks noChangeAspect="1"/>
          </p:cNvGraphicFramePr>
          <p:nvPr/>
        </p:nvGraphicFramePr>
        <p:xfrm>
          <a:off x="2420938" y="2452688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7" imgW="139700" imgH="139700" progId="Equation.DSMT4">
                  <p:embed/>
                </p:oleObj>
              </mc:Choice>
              <mc:Fallback>
                <p:oleObj name="Equation" r:id="rId7" imgW="139700" imgH="1397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38" y="2452688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9" name="Object 45"/>
          <p:cNvGraphicFramePr>
            <a:graphicFrameLocks noChangeAspect="1"/>
          </p:cNvGraphicFramePr>
          <p:nvPr/>
        </p:nvGraphicFramePr>
        <p:xfrm>
          <a:off x="3590925" y="2246313"/>
          <a:ext cx="11493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9" imgW="660113" imgH="393529" progId="Equation.DSMT4">
                  <p:embed/>
                </p:oleObj>
              </mc:Choice>
              <mc:Fallback>
                <p:oleObj name="Equation" r:id="rId9" imgW="660113" imgH="393529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2246313"/>
                        <a:ext cx="114935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0" name="Object 46"/>
          <p:cNvGraphicFramePr>
            <a:graphicFrameLocks noChangeAspect="1"/>
          </p:cNvGraphicFramePr>
          <p:nvPr/>
        </p:nvGraphicFramePr>
        <p:xfrm>
          <a:off x="5119688" y="2262188"/>
          <a:ext cx="18351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11" imgW="1054100" imgH="393700" progId="Equation.DSMT4">
                  <p:embed/>
                </p:oleObj>
              </mc:Choice>
              <mc:Fallback>
                <p:oleObj name="Equation" r:id="rId11" imgW="1054100" imgH="3937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8" y="2262188"/>
                        <a:ext cx="183515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1" name="Object 47"/>
          <p:cNvGraphicFramePr>
            <a:graphicFrameLocks noChangeAspect="1"/>
          </p:cNvGraphicFramePr>
          <p:nvPr/>
        </p:nvGraphicFramePr>
        <p:xfrm>
          <a:off x="4827588" y="2468563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13" imgW="139700" imgH="139700" progId="Equation.DSMT4">
                  <p:embed/>
                </p:oleObj>
              </mc:Choice>
              <mc:Fallback>
                <p:oleObj name="Equation" r:id="rId13" imgW="139700" imgH="1397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588" y="2468563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2" name="Object 48"/>
          <p:cNvGraphicFramePr>
            <a:graphicFrameLocks noChangeAspect="1"/>
          </p:cNvGraphicFramePr>
          <p:nvPr/>
        </p:nvGraphicFramePr>
        <p:xfrm>
          <a:off x="3240088" y="2466975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Equation" r:id="rId14" imgW="139700" imgH="139700" progId="Equation.DSMT4">
                  <p:embed/>
                </p:oleObj>
              </mc:Choice>
              <mc:Fallback>
                <p:oleObj name="Equation" r:id="rId14" imgW="139700" imgH="1397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2466975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3" name="Object 49"/>
          <p:cNvGraphicFramePr>
            <a:graphicFrameLocks noChangeAspect="1"/>
          </p:cNvGraphicFramePr>
          <p:nvPr/>
        </p:nvGraphicFramePr>
        <p:xfrm>
          <a:off x="6964363" y="2605088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15" imgW="253670" imgH="76101" progId="Equation.DSMT4">
                  <p:embed/>
                </p:oleObj>
              </mc:Choice>
              <mc:Fallback>
                <p:oleObj name="Equation" r:id="rId15" imgW="253670" imgH="76101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4363" y="2605088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4" name="Object 50"/>
          <p:cNvGraphicFramePr>
            <a:graphicFrameLocks noChangeAspect="1"/>
          </p:cNvGraphicFramePr>
          <p:nvPr/>
        </p:nvGraphicFramePr>
        <p:xfrm>
          <a:off x="2316163" y="3494088"/>
          <a:ext cx="153987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Equation" r:id="rId17" imgW="88707" imgH="164742" progId="Equation.DSMT4">
                  <p:embed/>
                </p:oleObj>
              </mc:Choice>
              <mc:Fallback>
                <p:oleObj name="Equation" r:id="rId17" imgW="88707" imgH="164742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3494088"/>
                        <a:ext cx="153987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5" name="Object 51"/>
          <p:cNvGraphicFramePr>
            <a:graphicFrameLocks noChangeAspect="1"/>
          </p:cNvGraphicFramePr>
          <p:nvPr/>
        </p:nvGraphicFramePr>
        <p:xfrm>
          <a:off x="2882900" y="3495675"/>
          <a:ext cx="6635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" name="Equation" r:id="rId18" imgW="380835" imgH="203112" progId="Equation.DSMT4">
                  <p:embed/>
                </p:oleObj>
              </mc:Choice>
              <mc:Fallback>
                <p:oleObj name="Equation" r:id="rId18" imgW="380835" imgH="203112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495675"/>
                        <a:ext cx="6635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6" name="Object 52"/>
          <p:cNvGraphicFramePr>
            <a:graphicFrameLocks noChangeAspect="1"/>
          </p:cNvGraphicFramePr>
          <p:nvPr/>
        </p:nvGraphicFramePr>
        <p:xfrm>
          <a:off x="2582863" y="3517900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" name="Equation" r:id="rId20" imgW="139700" imgH="139700" progId="Equation.DSMT4">
                  <p:embed/>
                </p:oleObj>
              </mc:Choice>
              <mc:Fallback>
                <p:oleObj name="Equation" r:id="rId20" imgW="139700" imgH="1397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3517900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7" name="Object 53"/>
          <p:cNvGraphicFramePr>
            <a:graphicFrameLocks noChangeAspect="1"/>
          </p:cNvGraphicFramePr>
          <p:nvPr/>
        </p:nvGraphicFramePr>
        <p:xfrm>
          <a:off x="3881438" y="3328988"/>
          <a:ext cx="11493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3" name="Equation" r:id="rId21" imgW="660113" imgH="393529" progId="Equation.DSMT4">
                  <p:embed/>
                </p:oleObj>
              </mc:Choice>
              <mc:Fallback>
                <p:oleObj name="Equation" r:id="rId21" imgW="660113" imgH="393529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438" y="3328988"/>
                        <a:ext cx="114935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8" name="Object 54"/>
          <p:cNvGraphicFramePr>
            <a:graphicFrameLocks noChangeAspect="1"/>
          </p:cNvGraphicFramePr>
          <p:nvPr/>
        </p:nvGraphicFramePr>
        <p:xfrm>
          <a:off x="5362575" y="3328988"/>
          <a:ext cx="1438275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23" imgW="825500" imgH="393700" progId="Equation.DSMT4">
                  <p:embed/>
                </p:oleObj>
              </mc:Choice>
              <mc:Fallback>
                <p:oleObj name="Equation" r:id="rId23" imgW="825500" imgH="39370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3328988"/>
                        <a:ext cx="1438275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79" name="Object 55"/>
          <p:cNvGraphicFramePr>
            <a:graphicFrameLocks noChangeAspect="1"/>
          </p:cNvGraphicFramePr>
          <p:nvPr/>
        </p:nvGraphicFramePr>
        <p:xfrm>
          <a:off x="5041900" y="3541713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25" imgW="139700" imgH="139700" progId="Equation.DSMT4">
                  <p:embed/>
                </p:oleObj>
              </mc:Choice>
              <mc:Fallback>
                <p:oleObj name="Equation" r:id="rId25" imgW="139700" imgH="1397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3541713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80" name="Object 56"/>
          <p:cNvGraphicFramePr>
            <a:graphicFrameLocks noChangeAspect="1"/>
          </p:cNvGraphicFramePr>
          <p:nvPr/>
        </p:nvGraphicFramePr>
        <p:xfrm>
          <a:off x="3581400" y="3532188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32188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81" name="Object 57"/>
          <p:cNvGraphicFramePr>
            <a:graphicFrameLocks noChangeAspect="1"/>
          </p:cNvGraphicFramePr>
          <p:nvPr/>
        </p:nvGraphicFramePr>
        <p:xfrm>
          <a:off x="6821488" y="3670300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Equation" r:id="rId27" imgW="253670" imgH="76101" progId="Equation.DSMT4">
                  <p:embed/>
                </p:oleObj>
              </mc:Choice>
              <mc:Fallback>
                <p:oleObj name="Equation" r:id="rId27" imgW="253670" imgH="76101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1488" y="3670300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0" name="Object 66"/>
          <p:cNvGraphicFramePr>
            <a:graphicFrameLocks noChangeAspect="1"/>
          </p:cNvGraphicFramePr>
          <p:nvPr/>
        </p:nvGraphicFramePr>
        <p:xfrm>
          <a:off x="2541588" y="4514850"/>
          <a:ext cx="1539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Equation" r:id="rId28" imgW="88707" imgH="164742" progId="Equation.DSMT4">
                  <p:embed/>
                </p:oleObj>
              </mc:Choice>
              <mc:Fallback>
                <p:oleObj name="Equation" r:id="rId28" imgW="88707" imgH="164742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588" y="4514850"/>
                        <a:ext cx="153987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1" name="Object 67"/>
          <p:cNvGraphicFramePr>
            <a:graphicFrameLocks noChangeAspect="1"/>
          </p:cNvGraphicFramePr>
          <p:nvPr/>
        </p:nvGraphicFramePr>
        <p:xfrm>
          <a:off x="3108325" y="4516438"/>
          <a:ext cx="6635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9" name="Equation" r:id="rId29" imgW="380835" imgH="203112" progId="Equation.DSMT4">
                  <p:embed/>
                </p:oleObj>
              </mc:Choice>
              <mc:Fallback>
                <p:oleObj name="Equation" r:id="rId29" imgW="380835" imgH="203112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4516438"/>
                        <a:ext cx="6635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2" name="Object 68"/>
          <p:cNvGraphicFramePr>
            <a:graphicFrameLocks noChangeAspect="1"/>
          </p:cNvGraphicFramePr>
          <p:nvPr/>
        </p:nvGraphicFramePr>
        <p:xfrm>
          <a:off x="2808288" y="4538663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0" name="Equation" r:id="rId31" imgW="139700" imgH="139700" progId="Equation.DSMT4">
                  <p:embed/>
                </p:oleObj>
              </mc:Choice>
              <mc:Fallback>
                <p:oleObj name="Equation" r:id="rId31" imgW="139700" imgH="13970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4538663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3" name="Object 69"/>
          <p:cNvGraphicFramePr>
            <a:graphicFrameLocks noChangeAspect="1"/>
          </p:cNvGraphicFramePr>
          <p:nvPr/>
        </p:nvGraphicFramePr>
        <p:xfrm>
          <a:off x="4249738" y="4492625"/>
          <a:ext cx="86201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1" name="Equation" r:id="rId32" imgW="495085" imgH="228501" progId="Equation.DSMT4">
                  <p:embed/>
                </p:oleObj>
              </mc:Choice>
              <mc:Fallback>
                <p:oleObj name="Equation" r:id="rId32" imgW="495085" imgH="228501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738" y="4492625"/>
                        <a:ext cx="862012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4" name="Object 70"/>
          <p:cNvGraphicFramePr>
            <a:graphicFrameLocks noChangeAspect="1"/>
          </p:cNvGraphicFramePr>
          <p:nvPr/>
        </p:nvGraphicFramePr>
        <p:xfrm>
          <a:off x="5594350" y="4483100"/>
          <a:ext cx="8620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2" name="Equation" r:id="rId34" imgW="495085" imgH="228501" progId="Equation.DSMT4">
                  <p:embed/>
                </p:oleObj>
              </mc:Choice>
              <mc:Fallback>
                <p:oleObj name="Equation" r:id="rId34" imgW="495085" imgH="228501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4483100"/>
                        <a:ext cx="862013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5" name="Object 71"/>
          <p:cNvGraphicFramePr>
            <a:graphicFrameLocks noChangeAspect="1"/>
          </p:cNvGraphicFramePr>
          <p:nvPr/>
        </p:nvGraphicFramePr>
        <p:xfrm>
          <a:off x="5267325" y="4562475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3" name="Equation" r:id="rId36" imgW="139700" imgH="139700" progId="Equation.DSMT4">
                  <p:embed/>
                </p:oleObj>
              </mc:Choice>
              <mc:Fallback>
                <p:oleObj name="Equation" r:id="rId36" imgW="139700" imgH="139700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7325" y="4562475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6" name="Object 72"/>
          <p:cNvGraphicFramePr>
            <a:graphicFrameLocks noChangeAspect="1"/>
          </p:cNvGraphicFramePr>
          <p:nvPr/>
        </p:nvGraphicFramePr>
        <p:xfrm>
          <a:off x="3806825" y="455295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4" name="Equation" r:id="rId37" imgW="139700" imgH="139700" progId="Equation.DSMT4">
                  <p:embed/>
                </p:oleObj>
              </mc:Choice>
              <mc:Fallback>
                <p:oleObj name="Equation" r:id="rId37" imgW="139700" imgH="13970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455295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7" name="Object 73"/>
          <p:cNvGraphicFramePr>
            <a:graphicFrameLocks noChangeAspect="1"/>
          </p:cNvGraphicFramePr>
          <p:nvPr/>
        </p:nvGraphicFramePr>
        <p:xfrm>
          <a:off x="6540500" y="4681538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5" name="Equation" r:id="rId38" imgW="253670" imgH="76101" progId="Equation.DSMT4">
                  <p:embed/>
                </p:oleObj>
              </mc:Choice>
              <mc:Fallback>
                <p:oleObj name="Equation" r:id="rId38" imgW="253670" imgH="76101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4681538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8" name="Object 74"/>
          <p:cNvGraphicFramePr>
            <a:graphicFrameLocks noChangeAspect="1"/>
          </p:cNvGraphicFramePr>
          <p:nvPr/>
        </p:nvGraphicFramePr>
        <p:xfrm>
          <a:off x="2773363" y="5572125"/>
          <a:ext cx="1539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6" name="Equation" r:id="rId39" imgW="88707" imgH="164742" progId="Equation.DSMT4">
                  <p:embed/>
                </p:oleObj>
              </mc:Choice>
              <mc:Fallback>
                <p:oleObj name="Equation" r:id="rId39" imgW="88707" imgH="164742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5572125"/>
                        <a:ext cx="153987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9" name="Object 75"/>
          <p:cNvGraphicFramePr>
            <a:graphicFrameLocks noChangeAspect="1"/>
          </p:cNvGraphicFramePr>
          <p:nvPr/>
        </p:nvGraphicFramePr>
        <p:xfrm>
          <a:off x="3421063" y="5567363"/>
          <a:ext cx="4651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7" name="Equation" r:id="rId40" imgW="266353" imgH="177569" progId="Equation.DSMT4">
                  <p:embed/>
                </p:oleObj>
              </mc:Choice>
              <mc:Fallback>
                <p:oleObj name="Equation" r:id="rId40" imgW="266353" imgH="177569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5567363"/>
                        <a:ext cx="465137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0" name="Object 76"/>
          <p:cNvGraphicFramePr>
            <a:graphicFrameLocks noChangeAspect="1"/>
          </p:cNvGraphicFramePr>
          <p:nvPr/>
        </p:nvGraphicFramePr>
        <p:xfrm>
          <a:off x="3040063" y="5595938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8" name="Equation" r:id="rId42" imgW="139700" imgH="139700" progId="Equation.DSMT4">
                  <p:embed/>
                </p:oleObj>
              </mc:Choice>
              <mc:Fallback>
                <p:oleObj name="Equation" r:id="rId42" imgW="139700" imgH="139700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63" y="5595938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1" name="Object 77"/>
          <p:cNvGraphicFramePr>
            <a:graphicFrameLocks noChangeAspect="1"/>
          </p:cNvGraphicFramePr>
          <p:nvPr/>
        </p:nvGraphicFramePr>
        <p:xfrm>
          <a:off x="4433888" y="5526088"/>
          <a:ext cx="5746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9" name="Equation" r:id="rId43" imgW="330057" imgH="203112" progId="Equation.DSMT4">
                  <p:embed/>
                </p:oleObj>
              </mc:Choice>
              <mc:Fallback>
                <p:oleObj name="Equation" r:id="rId43" imgW="330057" imgH="203112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8" y="5526088"/>
                        <a:ext cx="574675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2" name="Object 78"/>
          <p:cNvGraphicFramePr>
            <a:graphicFrameLocks noChangeAspect="1"/>
          </p:cNvGraphicFramePr>
          <p:nvPr/>
        </p:nvGraphicFramePr>
        <p:xfrm>
          <a:off x="5481638" y="5535613"/>
          <a:ext cx="5524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0" name="Equation" r:id="rId45" imgW="317225" imgH="203024" progId="Equation.DSMT4">
                  <p:embed/>
                </p:oleObj>
              </mc:Choice>
              <mc:Fallback>
                <p:oleObj name="Equation" r:id="rId45" imgW="317225" imgH="203024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638" y="5535613"/>
                        <a:ext cx="55245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3" name="Object 79"/>
          <p:cNvGraphicFramePr>
            <a:graphicFrameLocks noChangeAspect="1"/>
          </p:cNvGraphicFramePr>
          <p:nvPr/>
        </p:nvGraphicFramePr>
        <p:xfrm>
          <a:off x="5127625" y="561975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1" name="Equation" r:id="rId47" imgW="139700" imgH="139700" progId="Equation.DSMT4">
                  <p:embed/>
                </p:oleObj>
              </mc:Choice>
              <mc:Fallback>
                <p:oleObj name="Equation" r:id="rId47" imgW="139700" imgH="13970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5" y="561975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4" name="Object 80"/>
          <p:cNvGraphicFramePr>
            <a:graphicFrameLocks noChangeAspect="1"/>
          </p:cNvGraphicFramePr>
          <p:nvPr/>
        </p:nvGraphicFramePr>
        <p:xfrm>
          <a:off x="4038600" y="5610225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2" name="Equation" r:id="rId48" imgW="139700" imgH="139700" progId="Equation.DSMT4">
                  <p:embed/>
                </p:oleObj>
              </mc:Choice>
              <mc:Fallback>
                <p:oleObj name="Equation" r:id="rId48" imgW="139700" imgH="139700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610225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5" name="Object 81"/>
          <p:cNvGraphicFramePr>
            <a:graphicFrameLocks noChangeAspect="1"/>
          </p:cNvGraphicFramePr>
          <p:nvPr/>
        </p:nvGraphicFramePr>
        <p:xfrm>
          <a:off x="6084888" y="5748338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3" name="Equation" r:id="rId49" imgW="253670" imgH="76101" progId="Equation.DSMT4">
                  <p:embed/>
                </p:oleObj>
              </mc:Choice>
              <mc:Fallback>
                <p:oleObj name="Equation" r:id="rId49" imgW="253670" imgH="76101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5748338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06" name="Arc 82"/>
          <p:cNvSpPr>
            <a:spLocks/>
          </p:cNvSpPr>
          <p:nvPr/>
        </p:nvSpPr>
        <p:spPr bwMode="auto">
          <a:xfrm flipH="1">
            <a:off x="1576388" y="2616200"/>
            <a:ext cx="242887" cy="1058863"/>
          </a:xfrm>
          <a:custGeom>
            <a:avLst/>
            <a:gdLst>
              <a:gd name="T0" fmla="*/ 0 w 21600"/>
              <a:gd name="T1" fmla="*/ 0 h 43187"/>
              <a:gd name="T2" fmla="*/ 11895166 w 21600"/>
              <a:gd name="T3" fmla="*/ 2147483647 h 43187"/>
              <a:gd name="T4" fmla="*/ 0 w 21600"/>
              <a:gd name="T5" fmla="*/ 214748364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708" name="Arc 84"/>
          <p:cNvSpPr>
            <a:spLocks/>
          </p:cNvSpPr>
          <p:nvPr/>
        </p:nvSpPr>
        <p:spPr bwMode="auto">
          <a:xfrm flipH="1">
            <a:off x="1546225" y="3656013"/>
            <a:ext cx="242888" cy="1058862"/>
          </a:xfrm>
          <a:custGeom>
            <a:avLst/>
            <a:gdLst>
              <a:gd name="T0" fmla="*/ 0 w 21600"/>
              <a:gd name="T1" fmla="*/ 0 h 43187"/>
              <a:gd name="T2" fmla="*/ 11895271 w 21600"/>
              <a:gd name="T3" fmla="*/ 2147483647 h 43187"/>
              <a:gd name="T4" fmla="*/ 0 w 21600"/>
              <a:gd name="T5" fmla="*/ 214748364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709" name="Arc 85"/>
          <p:cNvSpPr>
            <a:spLocks/>
          </p:cNvSpPr>
          <p:nvPr/>
        </p:nvSpPr>
        <p:spPr bwMode="auto">
          <a:xfrm flipH="1">
            <a:off x="1536700" y="4703763"/>
            <a:ext cx="242888" cy="1058862"/>
          </a:xfrm>
          <a:custGeom>
            <a:avLst/>
            <a:gdLst>
              <a:gd name="T0" fmla="*/ 0 w 21600"/>
              <a:gd name="T1" fmla="*/ 0 h 43187"/>
              <a:gd name="T2" fmla="*/ 11895271 w 21600"/>
              <a:gd name="T3" fmla="*/ 2147483647 h 43187"/>
              <a:gd name="T4" fmla="*/ 0 w 21600"/>
              <a:gd name="T5" fmla="*/ 214748364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710" name="Text Box 86"/>
          <p:cNvSpPr txBox="1">
            <a:spLocks noChangeArrowheads="1"/>
          </p:cNvSpPr>
          <p:nvPr/>
        </p:nvSpPr>
        <p:spPr bwMode="auto">
          <a:xfrm>
            <a:off x="227013" y="2843213"/>
            <a:ext cx="14747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Put the numbers in</a:t>
            </a:r>
          </a:p>
        </p:txBody>
      </p:sp>
      <p:sp>
        <p:nvSpPr>
          <p:cNvPr id="26711" name="Text Box 87"/>
          <p:cNvSpPr txBox="1">
            <a:spLocks noChangeArrowheads="1"/>
          </p:cNvSpPr>
          <p:nvPr/>
        </p:nvSpPr>
        <p:spPr bwMode="auto">
          <a:xfrm>
            <a:off x="127000" y="3883025"/>
            <a:ext cx="14747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Work out the fractions</a:t>
            </a:r>
          </a:p>
        </p:txBody>
      </p:sp>
      <p:sp>
        <p:nvSpPr>
          <p:cNvPr id="26712" name="Text Box 88"/>
          <p:cNvSpPr txBox="1">
            <a:spLocks noChangeArrowheads="1"/>
          </p:cNvSpPr>
          <p:nvPr/>
        </p:nvSpPr>
        <p:spPr bwMode="auto">
          <a:xfrm>
            <a:off x="244475" y="5067300"/>
            <a:ext cx="14747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Simplify</a:t>
            </a:r>
          </a:p>
        </p:txBody>
      </p:sp>
      <p:pic>
        <p:nvPicPr>
          <p:cNvPr id="22571" name="Picture 89" descr="binomial_tree"/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6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6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6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6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6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6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6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26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26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06" grpId="0" animBg="1"/>
      <p:bldP spid="26708" grpId="0" animBg="1"/>
      <p:bldP spid="26709" grpId="0" animBg="1"/>
      <p:bldP spid="26710" grpId="0"/>
      <p:bldP spid="26711" grpId="0"/>
      <p:bldP spid="267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5D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187450" y="1630363"/>
            <a:ext cx="7161213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Comic Sans MS" pitchFamily="66" charset="0"/>
              </a:rPr>
              <a:t>Find the first 4 terms of the Binomial expansion of (2 - x)</a:t>
            </a:r>
            <a:r>
              <a:rPr lang="en-GB" altLang="en-US" b="1" baseline="30000">
                <a:latin typeface="Comic Sans MS" pitchFamily="66" charset="0"/>
              </a:rPr>
              <a:t>6</a:t>
            </a: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162175" y="3359150"/>
          <a:ext cx="1539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6" name="Equation" r:id="rId3" imgW="88707" imgH="164742" progId="Equation.DSMT4">
                  <p:embed/>
                </p:oleObj>
              </mc:Choice>
              <mc:Fallback>
                <p:oleObj name="Equation" r:id="rId3" imgW="88707" imgH="16474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3359150"/>
                        <a:ext cx="153988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2901950" y="3424238"/>
          <a:ext cx="331788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7" name="Equation" r:id="rId5" imgW="190417" imgH="139639" progId="Equation.DSMT4">
                  <p:embed/>
                </p:oleObj>
              </mc:Choice>
              <mc:Fallback>
                <p:oleObj name="Equation" r:id="rId5" imgW="190417" imgH="13963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3424238"/>
                        <a:ext cx="331788" cy="24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2527300" y="3382963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8" name="Equation" r:id="rId7" imgW="139700" imgH="139700" progId="Equation.DSMT4">
                  <p:embed/>
                </p:oleObj>
              </mc:Choice>
              <mc:Fallback>
                <p:oleObj name="Equation" r:id="rId7" imgW="139700" imgH="139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382963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3697288" y="3176588"/>
          <a:ext cx="11493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9" name="Equation" r:id="rId9" imgW="660113" imgH="393529" progId="Equation.DSMT4">
                  <p:embed/>
                </p:oleObj>
              </mc:Choice>
              <mc:Fallback>
                <p:oleObj name="Equation" r:id="rId9" imgW="660113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288" y="3176588"/>
                        <a:ext cx="114935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5226050" y="3192463"/>
          <a:ext cx="183515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0" name="Equation" r:id="rId11" imgW="1054100" imgH="393700" progId="Equation.DSMT4">
                  <p:embed/>
                </p:oleObj>
              </mc:Choice>
              <mc:Fallback>
                <p:oleObj name="Equation" r:id="rId11" imgW="1054100" imgH="393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50" y="3192463"/>
                        <a:ext cx="183515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4933950" y="3398838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1" name="Equation" r:id="rId13" imgW="139700" imgH="139700" progId="Equation.DSMT4">
                  <p:embed/>
                </p:oleObj>
              </mc:Choice>
              <mc:Fallback>
                <p:oleObj name="Equation" r:id="rId13" imgW="139700" imgH="139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3398838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3346450" y="339725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2" name="Equation" r:id="rId14" imgW="139700" imgH="139700" progId="Equation.DSMT4">
                  <p:embed/>
                </p:oleObj>
              </mc:Choice>
              <mc:Fallback>
                <p:oleObj name="Equation" r:id="rId14" imgW="139700" imgH="1397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339725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/>
        </p:nvGraphicFramePr>
        <p:xfrm>
          <a:off x="7070725" y="3535363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3" name="Equation" r:id="rId15" imgW="253670" imgH="76101" progId="Equation.DSMT4">
                  <p:embed/>
                </p:oleObj>
              </mc:Choice>
              <mc:Fallback>
                <p:oleObj name="Equation" r:id="rId15" imgW="253670" imgH="7610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25" y="3535363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1" name="Object 13"/>
          <p:cNvGraphicFramePr>
            <a:graphicFrameLocks noChangeAspect="1"/>
          </p:cNvGraphicFramePr>
          <p:nvPr/>
        </p:nvGraphicFramePr>
        <p:xfrm>
          <a:off x="2441575" y="4216400"/>
          <a:ext cx="1539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4" name="Equation" r:id="rId17" imgW="88707" imgH="164742" progId="Equation.DSMT4">
                  <p:embed/>
                </p:oleObj>
              </mc:Choice>
              <mc:Fallback>
                <p:oleObj name="Equation" r:id="rId17" imgW="88707" imgH="16474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575" y="4216400"/>
                        <a:ext cx="153988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4"/>
          <p:cNvGraphicFramePr>
            <a:graphicFrameLocks noChangeAspect="1"/>
          </p:cNvGraphicFramePr>
          <p:nvPr/>
        </p:nvGraphicFramePr>
        <p:xfrm>
          <a:off x="2908300" y="4021138"/>
          <a:ext cx="863600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5" name="Equation" r:id="rId18" imgW="495085" imgH="431613" progId="Equation.DSMT4">
                  <p:embed/>
                </p:oleObj>
              </mc:Choice>
              <mc:Fallback>
                <p:oleObj name="Equation" r:id="rId18" imgW="495085" imgH="43161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4021138"/>
                        <a:ext cx="863600" cy="74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15"/>
          <p:cNvGraphicFramePr>
            <a:graphicFrameLocks noChangeAspect="1"/>
          </p:cNvGraphicFramePr>
          <p:nvPr/>
        </p:nvGraphicFramePr>
        <p:xfrm>
          <a:off x="2654300" y="424815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6" name="Equation" r:id="rId20" imgW="139700" imgH="139700" progId="Equation.DSMT4">
                  <p:embed/>
                </p:oleObj>
              </mc:Choice>
              <mc:Fallback>
                <p:oleObj name="Equation" r:id="rId20" imgW="139700" imgH="1397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424815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3984625" y="3948113"/>
          <a:ext cx="1303338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7" name="Equation" r:id="rId21" imgW="749300" imgH="469900" progId="Equation.DSMT4">
                  <p:embed/>
                </p:oleObj>
              </mc:Choice>
              <mc:Fallback>
                <p:oleObj name="Equation" r:id="rId21" imgW="749300" imgH="469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25" y="3948113"/>
                        <a:ext cx="1303338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5472113" y="3948113"/>
          <a:ext cx="1614487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8" name="Equation" r:id="rId23" imgW="927100" imgH="469900" progId="Equation.DSMT4">
                  <p:embed/>
                </p:oleObj>
              </mc:Choice>
              <mc:Fallback>
                <p:oleObj name="Equation" r:id="rId23" imgW="927100" imgH="4699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113" y="3948113"/>
                        <a:ext cx="1614487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18"/>
          <p:cNvGraphicFramePr>
            <a:graphicFrameLocks noChangeAspect="1"/>
          </p:cNvGraphicFramePr>
          <p:nvPr/>
        </p:nvGraphicFramePr>
        <p:xfrm>
          <a:off x="5203825" y="4264025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9" name="Equation" r:id="rId25" imgW="139700" imgH="139700" progId="Equation.DSMT4">
                  <p:embed/>
                </p:oleObj>
              </mc:Choice>
              <mc:Fallback>
                <p:oleObj name="Equation" r:id="rId25" imgW="139700" imgH="139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4264025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7" name="Object 19"/>
          <p:cNvGraphicFramePr>
            <a:graphicFrameLocks noChangeAspect="1"/>
          </p:cNvGraphicFramePr>
          <p:nvPr/>
        </p:nvGraphicFramePr>
        <p:xfrm>
          <a:off x="3752850" y="4246563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0"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4246563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7056438" y="4375150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1" name="Equation" r:id="rId27" imgW="253670" imgH="76101" progId="Equation.DSMT4">
                  <p:embed/>
                </p:oleObj>
              </mc:Choice>
              <mc:Fallback>
                <p:oleObj name="Equation" r:id="rId27" imgW="253670" imgH="76101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4375150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85" name="Arc 37"/>
          <p:cNvSpPr>
            <a:spLocks/>
          </p:cNvSpPr>
          <p:nvPr/>
        </p:nvSpPr>
        <p:spPr bwMode="auto">
          <a:xfrm flipH="1">
            <a:off x="1746250" y="3503613"/>
            <a:ext cx="242888" cy="868362"/>
          </a:xfrm>
          <a:custGeom>
            <a:avLst/>
            <a:gdLst>
              <a:gd name="T0" fmla="*/ 0 w 21600"/>
              <a:gd name="T1" fmla="*/ 0 h 43187"/>
              <a:gd name="T2" fmla="*/ 11895271 w 21600"/>
              <a:gd name="T3" fmla="*/ 2147483647 h 43187"/>
              <a:gd name="T4" fmla="*/ 0 w 21600"/>
              <a:gd name="T5" fmla="*/ 214748364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6" name="Arc 38"/>
          <p:cNvSpPr>
            <a:spLocks/>
          </p:cNvSpPr>
          <p:nvPr/>
        </p:nvSpPr>
        <p:spPr bwMode="auto">
          <a:xfrm flipH="1">
            <a:off x="1717675" y="4371975"/>
            <a:ext cx="242888" cy="858838"/>
          </a:xfrm>
          <a:custGeom>
            <a:avLst/>
            <a:gdLst>
              <a:gd name="T0" fmla="*/ 0 w 21600"/>
              <a:gd name="T1" fmla="*/ 0 h 43187"/>
              <a:gd name="T2" fmla="*/ 11895271 w 21600"/>
              <a:gd name="T3" fmla="*/ 2147483647 h 43187"/>
              <a:gd name="T4" fmla="*/ 0 w 21600"/>
              <a:gd name="T5" fmla="*/ 214748364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7" name="Arc 39"/>
          <p:cNvSpPr>
            <a:spLocks/>
          </p:cNvSpPr>
          <p:nvPr/>
        </p:nvSpPr>
        <p:spPr bwMode="auto">
          <a:xfrm flipH="1">
            <a:off x="1698625" y="5221288"/>
            <a:ext cx="242888" cy="668337"/>
          </a:xfrm>
          <a:custGeom>
            <a:avLst/>
            <a:gdLst>
              <a:gd name="T0" fmla="*/ 0 w 21600"/>
              <a:gd name="T1" fmla="*/ 0 h 43187"/>
              <a:gd name="T2" fmla="*/ 11895271 w 21600"/>
              <a:gd name="T3" fmla="*/ 2147483647 h 43187"/>
              <a:gd name="T4" fmla="*/ 0 w 21600"/>
              <a:gd name="T5" fmla="*/ 123886353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425450" y="3648075"/>
            <a:ext cx="14747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Put the numbers in</a:t>
            </a:r>
          </a:p>
        </p:txBody>
      </p:sp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315913" y="4481513"/>
            <a:ext cx="14747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Work out the fractions</a:t>
            </a:r>
          </a:p>
        </p:txBody>
      </p:sp>
      <p:sp>
        <p:nvSpPr>
          <p:cNvPr id="27690" name="Text Box 42"/>
          <p:cNvSpPr txBox="1">
            <a:spLocks noChangeArrowheads="1"/>
          </p:cNvSpPr>
          <p:nvPr/>
        </p:nvSpPr>
        <p:spPr bwMode="auto">
          <a:xfrm>
            <a:off x="479425" y="5367338"/>
            <a:ext cx="14747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Simplify</a:t>
            </a:r>
          </a:p>
        </p:txBody>
      </p:sp>
      <p:graphicFrame>
        <p:nvGraphicFramePr>
          <p:cNvPr id="27691" name="Object 43"/>
          <p:cNvGraphicFramePr>
            <a:graphicFrameLocks noChangeAspect="1"/>
          </p:cNvGraphicFramePr>
          <p:nvPr/>
        </p:nvGraphicFramePr>
        <p:xfrm>
          <a:off x="1955800" y="2236788"/>
          <a:ext cx="10302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28" imgW="622030" imgH="228501" progId="Equation.DSMT4">
                  <p:embed/>
                </p:oleObj>
              </mc:Choice>
              <mc:Fallback>
                <p:oleObj name="Equation" r:id="rId28" imgW="622030" imgH="228501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236788"/>
                        <a:ext cx="10302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92" name="Object 44"/>
          <p:cNvGraphicFramePr>
            <a:graphicFrameLocks noChangeAspect="1"/>
          </p:cNvGraphicFramePr>
          <p:nvPr/>
        </p:nvGraphicFramePr>
        <p:xfrm>
          <a:off x="3175000" y="2120900"/>
          <a:ext cx="8572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30" imgW="571252" imgH="431613" progId="Equation.DSMT4">
                  <p:embed/>
                </p:oleObj>
              </mc:Choice>
              <mc:Fallback>
                <p:oleObj name="Equation" r:id="rId30" imgW="571252" imgH="431613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120900"/>
                        <a:ext cx="8572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2952750" y="2001838"/>
            <a:ext cx="5159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>
                <a:latin typeface="Comic Sans MS" pitchFamily="66" charset="0"/>
              </a:rPr>
              <a:t>[</a:t>
            </a:r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3867150" y="2000250"/>
            <a:ext cx="5159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800">
                <a:latin typeface="Comic Sans MS" pitchFamily="66" charset="0"/>
              </a:rPr>
              <a:t>]</a:t>
            </a:r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4103688" y="1974850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latin typeface="Times New Roman" pitchFamily="18" charset="0"/>
              </a:rPr>
              <a:t>6</a:t>
            </a:r>
          </a:p>
        </p:txBody>
      </p:sp>
      <p:graphicFrame>
        <p:nvGraphicFramePr>
          <p:cNvPr id="27697" name="Object 49"/>
          <p:cNvGraphicFramePr>
            <a:graphicFrameLocks noChangeAspect="1"/>
          </p:cNvGraphicFramePr>
          <p:nvPr/>
        </p:nvGraphicFramePr>
        <p:xfrm>
          <a:off x="4346575" y="2374900"/>
          <a:ext cx="211138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32" imgW="126780" imgH="114102" progId="Equation.DSMT4">
                  <p:embed/>
                </p:oleObj>
              </mc:Choice>
              <mc:Fallback>
                <p:oleObj name="Equation" r:id="rId32" imgW="126780" imgH="114102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2374900"/>
                        <a:ext cx="211138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98" name="Object 50"/>
          <p:cNvGraphicFramePr>
            <a:graphicFrameLocks noChangeAspect="1"/>
          </p:cNvGraphicFramePr>
          <p:nvPr/>
        </p:nvGraphicFramePr>
        <p:xfrm>
          <a:off x="6026150" y="2073275"/>
          <a:ext cx="10477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5" name="Equation" r:id="rId34" imgW="698500" imgH="469900" progId="Equation.DSMT4">
                  <p:embed/>
                </p:oleObj>
              </mc:Choice>
              <mc:Fallback>
                <p:oleObj name="Equation" r:id="rId34" imgW="698500" imgH="4699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2073275"/>
                        <a:ext cx="10477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99" name="Object 51"/>
          <p:cNvGraphicFramePr>
            <a:graphicFrameLocks noChangeAspect="1"/>
          </p:cNvGraphicFramePr>
          <p:nvPr/>
        </p:nvGraphicFramePr>
        <p:xfrm>
          <a:off x="4662488" y="2081213"/>
          <a:ext cx="10287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6" name="Equation" r:id="rId36" imgW="685800" imgH="469800" progId="Equation.DSMT4">
                  <p:embed/>
                </p:oleObj>
              </mc:Choice>
              <mc:Fallback>
                <p:oleObj name="Equation" r:id="rId36" imgW="685800" imgH="46980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2081213"/>
                        <a:ext cx="102870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0" name="Object 52"/>
          <p:cNvGraphicFramePr>
            <a:graphicFrameLocks noChangeAspect="1"/>
          </p:cNvGraphicFramePr>
          <p:nvPr/>
        </p:nvGraphicFramePr>
        <p:xfrm>
          <a:off x="5732463" y="2352675"/>
          <a:ext cx="211137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7" name="Equation" r:id="rId38" imgW="126780" imgH="114102" progId="Equation.DSMT4">
                  <p:embed/>
                </p:oleObj>
              </mc:Choice>
              <mc:Fallback>
                <p:oleObj name="Equation" r:id="rId38" imgW="126780" imgH="114102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463" y="2352675"/>
                        <a:ext cx="211137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01" name="Oval 53"/>
          <p:cNvSpPr>
            <a:spLocks noChangeArrowheads="1"/>
          </p:cNvSpPr>
          <p:nvPr/>
        </p:nvSpPr>
        <p:spPr bwMode="auto">
          <a:xfrm>
            <a:off x="5929313" y="2063750"/>
            <a:ext cx="1458912" cy="80645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7702" name="Object 54"/>
          <p:cNvGraphicFramePr>
            <a:graphicFrameLocks noChangeAspect="1"/>
          </p:cNvGraphicFramePr>
          <p:nvPr/>
        </p:nvGraphicFramePr>
        <p:xfrm>
          <a:off x="3028950" y="5057775"/>
          <a:ext cx="15398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8" name="Equation" r:id="rId40" imgW="88707" imgH="164742" progId="Equation.DSMT4">
                  <p:embed/>
                </p:oleObj>
              </mc:Choice>
              <mc:Fallback>
                <p:oleObj name="Equation" r:id="rId40" imgW="88707" imgH="164742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5057775"/>
                        <a:ext cx="153988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3" name="Object 55"/>
          <p:cNvGraphicFramePr>
            <a:graphicFrameLocks noChangeAspect="1"/>
          </p:cNvGraphicFramePr>
          <p:nvPr/>
        </p:nvGraphicFramePr>
        <p:xfrm>
          <a:off x="3636963" y="4859338"/>
          <a:ext cx="398462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9" name="Equation" r:id="rId41" imgW="228501" imgH="393529" progId="Equation.DSMT4">
                  <p:embed/>
                </p:oleObj>
              </mc:Choice>
              <mc:Fallback>
                <p:oleObj name="Equation" r:id="rId41" imgW="228501" imgH="393529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859338"/>
                        <a:ext cx="398462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4" name="Object 56"/>
          <p:cNvGraphicFramePr>
            <a:graphicFrameLocks noChangeAspect="1"/>
          </p:cNvGraphicFramePr>
          <p:nvPr/>
        </p:nvGraphicFramePr>
        <p:xfrm>
          <a:off x="3289300" y="5140325"/>
          <a:ext cx="220663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0" name="Equation" r:id="rId43" imgW="126780" imgH="101424" progId="Equation.DSMT4">
                  <p:embed/>
                </p:oleObj>
              </mc:Choice>
              <mc:Fallback>
                <p:oleObj name="Equation" r:id="rId43" imgW="126780" imgH="101424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5140325"/>
                        <a:ext cx="220663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5" name="Object 57"/>
          <p:cNvGraphicFramePr>
            <a:graphicFrameLocks noChangeAspect="1"/>
          </p:cNvGraphicFramePr>
          <p:nvPr/>
        </p:nvGraphicFramePr>
        <p:xfrm>
          <a:off x="4522788" y="4824413"/>
          <a:ext cx="641350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Equation" r:id="rId45" imgW="368300" imgH="419100" progId="Equation.DSMT4">
                  <p:embed/>
                </p:oleObj>
              </mc:Choice>
              <mc:Fallback>
                <p:oleObj name="Equation" r:id="rId45" imgW="368300" imgH="4191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788" y="4824413"/>
                        <a:ext cx="641350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6" name="Object 58"/>
          <p:cNvGraphicFramePr>
            <a:graphicFrameLocks noChangeAspect="1"/>
          </p:cNvGraphicFramePr>
          <p:nvPr/>
        </p:nvGraphicFramePr>
        <p:xfrm>
          <a:off x="5540375" y="4835525"/>
          <a:ext cx="731838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Equation" r:id="rId47" imgW="419100" imgH="419100" progId="Equation.DSMT4">
                  <p:embed/>
                </p:oleObj>
              </mc:Choice>
              <mc:Fallback>
                <p:oleObj name="Equation" r:id="rId47" imgW="419100" imgH="4191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4835525"/>
                        <a:ext cx="731838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7" name="Object 59"/>
          <p:cNvGraphicFramePr>
            <a:graphicFrameLocks noChangeAspect="1"/>
          </p:cNvGraphicFramePr>
          <p:nvPr/>
        </p:nvGraphicFramePr>
        <p:xfrm>
          <a:off x="5230813" y="5137150"/>
          <a:ext cx="220662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3" name="Equation" r:id="rId49" imgW="126780" imgH="101424" progId="Equation.DSMT4">
                  <p:embed/>
                </p:oleObj>
              </mc:Choice>
              <mc:Fallback>
                <p:oleObj name="Equation" r:id="rId49" imgW="126780" imgH="101424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5137150"/>
                        <a:ext cx="220662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8" name="Object 60"/>
          <p:cNvGraphicFramePr>
            <a:graphicFrameLocks noChangeAspect="1"/>
          </p:cNvGraphicFramePr>
          <p:nvPr/>
        </p:nvGraphicFramePr>
        <p:xfrm>
          <a:off x="4156075" y="5076825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4" name="Equation" r:id="rId51" imgW="139700" imgH="139700" progId="Equation.DSMT4">
                  <p:embed/>
                </p:oleObj>
              </mc:Choice>
              <mc:Fallback>
                <p:oleObj name="Equation" r:id="rId51" imgW="139700" imgH="13970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5076825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9" name="Object 61"/>
          <p:cNvGraphicFramePr>
            <a:graphicFrameLocks noChangeAspect="1"/>
          </p:cNvGraphicFramePr>
          <p:nvPr/>
        </p:nvGraphicFramePr>
        <p:xfrm>
          <a:off x="6375400" y="5170488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5" name="Equation" r:id="rId52" imgW="253670" imgH="76101" progId="Equation.DSMT4">
                  <p:embed/>
                </p:oleObj>
              </mc:Choice>
              <mc:Fallback>
                <p:oleObj name="Equation" r:id="rId52" imgW="253670" imgH="76101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5170488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0" name="Object 62"/>
          <p:cNvGraphicFramePr>
            <a:graphicFrameLocks noChangeAspect="1"/>
          </p:cNvGraphicFramePr>
          <p:nvPr/>
        </p:nvGraphicFramePr>
        <p:xfrm>
          <a:off x="3273425" y="5726113"/>
          <a:ext cx="153988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6" name="Equation" r:id="rId53" imgW="88707" imgH="164742" progId="Equation.DSMT4">
                  <p:embed/>
                </p:oleObj>
              </mc:Choice>
              <mc:Fallback>
                <p:oleObj name="Equation" r:id="rId53" imgW="88707" imgH="164742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3425" y="5726113"/>
                        <a:ext cx="153988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1" name="Object 63"/>
          <p:cNvGraphicFramePr>
            <a:graphicFrameLocks noChangeAspect="1"/>
          </p:cNvGraphicFramePr>
          <p:nvPr/>
        </p:nvGraphicFramePr>
        <p:xfrm>
          <a:off x="3806825" y="5732463"/>
          <a:ext cx="3317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7" name="Equation" r:id="rId54" imgW="190335" imgH="177646" progId="Equation.DSMT4">
                  <p:embed/>
                </p:oleObj>
              </mc:Choice>
              <mc:Fallback>
                <p:oleObj name="Equation" r:id="rId54" imgW="190335" imgH="177646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5732463"/>
                        <a:ext cx="3317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2" name="Object 64"/>
          <p:cNvGraphicFramePr>
            <a:graphicFrameLocks noChangeAspect="1"/>
          </p:cNvGraphicFramePr>
          <p:nvPr/>
        </p:nvGraphicFramePr>
        <p:xfrm>
          <a:off x="3517900" y="5810250"/>
          <a:ext cx="220663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8" name="Equation" r:id="rId56" imgW="126780" imgH="101424" progId="Equation.DSMT4">
                  <p:embed/>
                </p:oleObj>
              </mc:Choice>
              <mc:Fallback>
                <p:oleObj name="Equation" r:id="rId56" imgW="126780" imgH="101424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5810250"/>
                        <a:ext cx="220663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3" name="Object 65"/>
          <p:cNvGraphicFramePr>
            <a:graphicFrameLocks noChangeAspect="1"/>
          </p:cNvGraphicFramePr>
          <p:nvPr/>
        </p:nvGraphicFramePr>
        <p:xfrm>
          <a:off x="4502150" y="5689600"/>
          <a:ext cx="7747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9" name="Equation" r:id="rId58" imgW="444307" imgH="203112" progId="Equation.DSMT4">
                  <p:embed/>
                </p:oleObj>
              </mc:Choice>
              <mc:Fallback>
                <p:oleObj name="Equation" r:id="rId58" imgW="444307" imgH="203112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150" y="5689600"/>
                        <a:ext cx="7747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4" name="Object 66"/>
          <p:cNvGraphicFramePr>
            <a:graphicFrameLocks noChangeAspect="1"/>
          </p:cNvGraphicFramePr>
          <p:nvPr/>
        </p:nvGraphicFramePr>
        <p:xfrm>
          <a:off x="5530850" y="5691188"/>
          <a:ext cx="6223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0" name="Equation" r:id="rId60" imgW="355292" imgH="203024" progId="Equation.DSMT4">
                  <p:embed/>
                </p:oleObj>
              </mc:Choice>
              <mc:Fallback>
                <p:oleObj name="Equation" r:id="rId60" imgW="355292" imgH="203024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5691188"/>
                        <a:ext cx="622300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5" name="Object 67"/>
          <p:cNvGraphicFramePr>
            <a:graphicFrameLocks noChangeAspect="1"/>
          </p:cNvGraphicFramePr>
          <p:nvPr/>
        </p:nvGraphicFramePr>
        <p:xfrm>
          <a:off x="5268913" y="5832475"/>
          <a:ext cx="220662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1" name="Equation" r:id="rId62" imgW="126780" imgH="101424" progId="Equation.DSMT4">
                  <p:embed/>
                </p:oleObj>
              </mc:Choice>
              <mc:Fallback>
                <p:oleObj name="Equation" r:id="rId62" imgW="126780" imgH="101424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5832475"/>
                        <a:ext cx="220662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6" name="Object 68"/>
          <p:cNvGraphicFramePr>
            <a:graphicFrameLocks noChangeAspect="1"/>
          </p:cNvGraphicFramePr>
          <p:nvPr/>
        </p:nvGraphicFramePr>
        <p:xfrm>
          <a:off x="4202113" y="5754688"/>
          <a:ext cx="242887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2" name="Equation" r:id="rId64" imgW="139700" imgH="139700" progId="Equation.DSMT4">
                  <p:embed/>
                </p:oleObj>
              </mc:Choice>
              <mc:Fallback>
                <p:oleObj name="Equation" r:id="rId64" imgW="139700" imgH="13970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2113" y="5754688"/>
                        <a:ext cx="242887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7" name="Object 69"/>
          <p:cNvGraphicFramePr>
            <a:graphicFrameLocks noChangeAspect="1"/>
          </p:cNvGraphicFramePr>
          <p:nvPr/>
        </p:nvGraphicFramePr>
        <p:xfrm>
          <a:off x="6205538" y="5884863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3" name="Equation" r:id="rId65" imgW="253670" imgH="76101" progId="Equation.DSMT4">
                  <p:embed/>
                </p:oleObj>
              </mc:Choice>
              <mc:Fallback>
                <p:oleObj name="Equation" r:id="rId65" imgW="253670" imgH="76101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538" y="5884863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8" name="Object 70"/>
          <p:cNvGraphicFramePr>
            <a:graphicFrameLocks noChangeAspect="1"/>
          </p:cNvGraphicFramePr>
          <p:nvPr/>
        </p:nvGraphicFramePr>
        <p:xfrm>
          <a:off x="3271838" y="6311900"/>
          <a:ext cx="1539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4" name="Equation" r:id="rId66" imgW="88707" imgH="164742" progId="Equation.DSMT4">
                  <p:embed/>
                </p:oleObj>
              </mc:Choice>
              <mc:Fallback>
                <p:oleObj name="Equation" r:id="rId66" imgW="88707" imgH="164742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8" y="6311900"/>
                        <a:ext cx="153987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19" name="Object 71"/>
          <p:cNvGraphicFramePr>
            <a:graphicFrameLocks noChangeAspect="1"/>
          </p:cNvGraphicFramePr>
          <p:nvPr/>
        </p:nvGraphicFramePr>
        <p:xfrm>
          <a:off x="3673475" y="6318250"/>
          <a:ext cx="5969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5" name="Equation" r:id="rId67" imgW="342603" imgH="177646" progId="Equation.DSMT4">
                  <p:embed/>
                </p:oleObj>
              </mc:Choice>
              <mc:Fallback>
                <p:oleObj name="Equation" r:id="rId67" imgW="342603" imgH="177646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6318250"/>
                        <a:ext cx="5969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20" name="Object 72"/>
          <p:cNvGraphicFramePr>
            <a:graphicFrameLocks noChangeAspect="1"/>
          </p:cNvGraphicFramePr>
          <p:nvPr/>
        </p:nvGraphicFramePr>
        <p:xfrm>
          <a:off x="3451225" y="6411913"/>
          <a:ext cx="220663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6" name="Equation" r:id="rId69" imgW="126780" imgH="101424" progId="Equation.DSMT4">
                  <p:embed/>
                </p:oleObj>
              </mc:Choice>
              <mc:Fallback>
                <p:oleObj name="Equation" r:id="rId69" imgW="126780" imgH="101424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6411913"/>
                        <a:ext cx="220663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21" name="Object 73"/>
          <p:cNvGraphicFramePr>
            <a:graphicFrameLocks noChangeAspect="1"/>
          </p:cNvGraphicFramePr>
          <p:nvPr/>
        </p:nvGraphicFramePr>
        <p:xfrm>
          <a:off x="4533900" y="6275388"/>
          <a:ext cx="7080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7" name="Equation" r:id="rId71" imgW="406048" imgH="203024" progId="Equation.DSMT4">
                  <p:embed/>
                </p:oleObj>
              </mc:Choice>
              <mc:Fallback>
                <p:oleObj name="Equation" r:id="rId71" imgW="406048" imgH="203024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6275388"/>
                        <a:ext cx="708025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22" name="Object 74"/>
          <p:cNvGraphicFramePr>
            <a:graphicFrameLocks noChangeAspect="1"/>
          </p:cNvGraphicFramePr>
          <p:nvPr/>
        </p:nvGraphicFramePr>
        <p:xfrm>
          <a:off x="5507038" y="6276975"/>
          <a:ext cx="6667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8" name="Equation" r:id="rId73" imgW="380835" imgH="203112" progId="Equation.DSMT4">
                  <p:embed/>
                </p:oleObj>
              </mc:Choice>
              <mc:Fallback>
                <p:oleObj name="Equation" r:id="rId73" imgW="380835" imgH="203112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038" y="6276975"/>
                        <a:ext cx="66675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23" name="Object 75"/>
          <p:cNvGraphicFramePr>
            <a:graphicFrameLocks noChangeAspect="1"/>
          </p:cNvGraphicFramePr>
          <p:nvPr/>
        </p:nvGraphicFramePr>
        <p:xfrm>
          <a:off x="5267325" y="6418263"/>
          <a:ext cx="220663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9" name="Equation" r:id="rId75" imgW="126780" imgH="101424" progId="Equation.DSMT4">
                  <p:embed/>
                </p:oleObj>
              </mc:Choice>
              <mc:Fallback>
                <p:oleObj name="Equation" r:id="rId75" imgW="126780" imgH="101424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7325" y="6418263"/>
                        <a:ext cx="220663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24" name="Object 76"/>
          <p:cNvGraphicFramePr>
            <a:graphicFrameLocks noChangeAspect="1"/>
          </p:cNvGraphicFramePr>
          <p:nvPr/>
        </p:nvGraphicFramePr>
        <p:xfrm>
          <a:off x="4302125" y="6350000"/>
          <a:ext cx="24288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0" name="Equation" r:id="rId77" imgW="139700" imgH="139700" progId="Equation.DSMT4">
                  <p:embed/>
                </p:oleObj>
              </mc:Choice>
              <mc:Fallback>
                <p:oleObj name="Equation" r:id="rId77" imgW="139700" imgH="139700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25" y="6350000"/>
                        <a:ext cx="242888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25" name="Object 77"/>
          <p:cNvGraphicFramePr>
            <a:graphicFrameLocks noChangeAspect="1"/>
          </p:cNvGraphicFramePr>
          <p:nvPr/>
        </p:nvGraphicFramePr>
        <p:xfrm>
          <a:off x="6203950" y="6470650"/>
          <a:ext cx="441325" cy="13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1" name="Equation" r:id="rId78" imgW="253670" imgH="76101" progId="Equation.DSMT4">
                  <p:embed/>
                </p:oleObj>
              </mc:Choice>
              <mc:Fallback>
                <p:oleObj name="Equation" r:id="rId78" imgW="253670" imgH="76101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6470650"/>
                        <a:ext cx="441325" cy="13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26" name="Arc 78"/>
          <p:cNvSpPr>
            <a:spLocks/>
          </p:cNvSpPr>
          <p:nvPr/>
        </p:nvSpPr>
        <p:spPr bwMode="auto">
          <a:xfrm flipH="1">
            <a:off x="1689100" y="5889625"/>
            <a:ext cx="242888" cy="622300"/>
          </a:xfrm>
          <a:custGeom>
            <a:avLst/>
            <a:gdLst>
              <a:gd name="T0" fmla="*/ 0 w 21600"/>
              <a:gd name="T1" fmla="*/ 0 h 43187"/>
              <a:gd name="T2" fmla="*/ 11895271 w 21600"/>
              <a:gd name="T3" fmla="*/ 1861830403 h 43187"/>
              <a:gd name="T4" fmla="*/ 0 w 21600"/>
              <a:gd name="T5" fmla="*/ 931196337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9"/>
                  <a:pt x="12376" y="42786"/>
                  <a:pt x="744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27" name="Text Box 79"/>
          <p:cNvSpPr txBox="1">
            <a:spLocks noChangeArrowheads="1"/>
          </p:cNvSpPr>
          <p:nvPr/>
        </p:nvSpPr>
        <p:spPr bwMode="auto">
          <a:xfrm>
            <a:off x="298450" y="5800725"/>
            <a:ext cx="14747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CC0000"/>
                </a:solidFill>
                <a:latin typeface="Comic Sans MS" pitchFamily="66" charset="0"/>
              </a:rPr>
              <a:t>Remember to multiply by 64!</a:t>
            </a:r>
          </a:p>
        </p:txBody>
      </p:sp>
      <p:pic>
        <p:nvPicPr>
          <p:cNvPr id="23615" name="Picture 80" descr="binomial_tree"/>
          <p:cNvPicPr>
            <a:picLocks noChangeAspect="1" noChangeArrowheads="1"/>
          </p:cNvPicPr>
          <p:nvPr/>
        </p:nvPicPr>
        <p:blipFill>
          <a:blip r:embed="rId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284163"/>
            <a:ext cx="1128712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2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2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2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2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2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2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2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2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27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27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2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2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2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2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2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2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2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5" grpId="0" animBg="1"/>
      <p:bldP spid="27686" grpId="0" animBg="1"/>
      <p:bldP spid="27687" grpId="0" animBg="1"/>
      <p:bldP spid="27688" grpId="0"/>
      <p:bldP spid="27689" grpId="0"/>
      <p:bldP spid="27690" grpId="0"/>
      <p:bldP spid="27694" grpId="0"/>
      <p:bldP spid="27695" grpId="0"/>
      <p:bldP spid="27696" grpId="0"/>
      <p:bldP spid="27701" grpId="0" animBg="1"/>
      <p:bldP spid="27726" grpId="0" animBg="1"/>
      <p:bldP spid="277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learnt how to expand many brackets when raised to a power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seen several ways to do this, which all fit certain circumstances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also saw various questions on working out coefficients, as well as the brackets themselves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838200" y="3124200"/>
            <a:ext cx="7620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5A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400" smtClean="0">
                <a:latin typeface="Comic Sans MS" pitchFamily="66" charset="0"/>
              </a:rPr>
              <a:t>	You can work out brackets ‘the long way’, by multiplying out 2, then multiplying by the next bracket and so on…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5A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838200" y="2667000"/>
          <a:ext cx="914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4" imgW="482391" imgH="279279" progId="Equation.DSMT4">
                  <p:embed/>
                </p:oleObj>
              </mc:Choice>
              <mc:Fallback>
                <p:oleObj name="Equation" r:id="rId4" imgW="482391" imgH="27927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67000"/>
                        <a:ext cx="914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886200" y="2667000"/>
          <a:ext cx="9620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6" imgW="508000" imgH="279400" progId="Equation.DSMT4">
                  <p:embed/>
                </p:oleObj>
              </mc:Choice>
              <mc:Fallback>
                <p:oleObj name="Equation" r:id="rId6" imgW="5080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667000"/>
                        <a:ext cx="96202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010400" y="2667000"/>
          <a:ext cx="93821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8" imgW="495085" imgH="279279" progId="Equation.DSMT4">
                  <p:embed/>
                </p:oleObj>
              </mc:Choice>
              <mc:Fallback>
                <p:oleObj name="Equation" r:id="rId8" imgW="495085" imgH="27927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667000"/>
                        <a:ext cx="938213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505200" y="3657600"/>
          <a:ext cx="16589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0" imgW="875920" imgH="253890" progId="Equation.DSMT4">
                  <p:embed/>
                </p:oleObj>
              </mc:Choice>
              <mc:Fallback>
                <p:oleObj name="Equation" r:id="rId10" imgW="875920" imgH="25389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657600"/>
                        <a:ext cx="165893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248400" y="3657600"/>
          <a:ext cx="24765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2" imgW="1307532" imgH="253890" progId="Equation.DSMT4">
                  <p:embed/>
                </p:oleObj>
              </mc:Choice>
              <mc:Fallback>
                <p:oleObj name="Equation" r:id="rId12" imgW="1307532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657600"/>
                        <a:ext cx="24765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581400" y="4495800"/>
          <a:ext cx="15621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4" imgW="825500" imgH="203200" progId="Equation.DSMT4">
                  <p:embed/>
                </p:oleObj>
              </mc:Choice>
              <mc:Fallback>
                <p:oleObj name="Equation" r:id="rId14" imgW="825500" imgH="203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95800"/>
                        <a:ext cx="15621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6248400" y="4495800"/>
          <a:ext cx="24272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6" imgW="1282700" imgH="203200" progId="Equation.DSMT4">
                  <p:embed/>
                </p:oleObj>
              </mc:Choice>
              <mc:Fallback>
                <p:oleObj name="Equation" r:id="rId16" imgW="1282700" imgH="20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495800"/>
                        <a:ext cx="242728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914400" y="3733800"/>
          <a:ext cx="6492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8" imgW="342603" imgH="177646" progId="Equation.DSMT4">
                  <p:embed/>
                </p:oleObj>
              </mc:Choice>
              <mc:Fallback>
                <p:oleObj name="Equation" r:id="rId18" imgW="342603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33800"/>
                        <a:ext cx="649288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304800" y="38862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2819400" y="38862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2819400" y="47244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5562600" y="38862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5562600" y="47244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138" name="Picture 18" descr="neg_binomial_pdf2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8206" grpId="0" animBg="1"/>
      <p:bldP spid="8207" grpId="0" animBg="1"/>
      <p:bldP spid="8208" grpId="0" animBg="1"/>
      <p:bldP spid="82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400" smtClean="0">
                <a:latin typeface="Comic Sans MS" pitchFamily="66" charset="0"/>
              </a:rPr>
              <a:t>	You end up with this pattern…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5A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20713" y="3048000"/>
          <a:ext cx="914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3" imgW="482391" imgH="279279" progId="Equation.DSMT4">
                  <p:embed/>
                </p:oleObj>
              </mc:Choice>
              <mc:Fallback>
                <p:oleObj name="Equation" r:id="rId3" imgW="482391" imgH="27927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3048000"/>
                        <a:ext cx="914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20713" y="3733800"/>
          <a:ext cx="9620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5" imgW="508000" imgH="279400" progId="Equation.DSMT4">
                  <p:embed/>
                </p:oleObj>
              </mc:Choice>
              <mc:Fallback>
                <p:oleObj name="Equation" r:id="rId5" imgW="508000" imgH="27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3733800"/>
                        <a:ext cx="96202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20713" y="4419600"/>
          <a:ext cx="93821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7" imgW="495085" imgH="279279" progId="Equation.DSMT4">
                  <p:embed/>
                </p:oleObj>
              </mc:Choice>
              <mc:Fallback>
                <p:oleObj name="Equation" r:id="rId7" imgW="495085" imgH="27927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4419600"/>
                        <a:ext cx="938212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620713" y="2362200"/>
          <a:ext cx="9620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9" imgW="508000" imgH="279400" progId="Equation.DSMT4">
                  <p:embed/>
                </p:oleObj>
              </mc:Choice>
              <mc:Fallback>
                <p:oleObj name="Equation" r:id="rId9" imgW="508000" imgH="279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2362200"/>
                        <a:ext cx="96202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609600" y="5105400"/>
          <a:ext cx="9620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11" imgW="508000" imgH="279400" progId="Equation.DSMT4">
                  <p:embed/>
                </p:oleObj>
              </mc:Choice>
              <mc:Fallback>
                <p:oleObj name="Equation" r:id="rId11" imgW="508000" imgH="279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105400"/>
                        <a:ext cx="96202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4811713" y="2438400"/>
          <a:ext cx="1730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13" imgW="88707" imgH="164742" progId="Equation.DSMT4">
                  <p:embed/>
                </p:oleObj>
              </mc:Choice>
              <mc:Fallback>
                <p:oleObj name="Equation" r:id="rId13" imgW="88707" imgH="16474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2438400"/>
                        <a:ext cx="173037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4049713" y="3048000"/>
          <a:ext cx="3460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15" imgW="177492" imgH="177492" progId="Equation.DSMT4">
                  <p:embed/>
                </p:oleObj>
              </mc:Choice>
              <mc:Fallback>
                <p:oleObj name="Equation" r:id="rId15" imgW="177492" imgH="17749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9713" y="3048000"/>
                        <a:ext cx="3460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5497513" y="3048000"/>
          <a:ext cx="3206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17" imgW="164814" imgH="177492" progId="Equation.DSMT4">
                  <p:embed/>
                </p:oleObj>
              </mc:Choice>
              <mc:Fallback>
                <p:oleObj name="Equation" r:id="rId17" imgW="164814" imgH="17749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3" y="3048000"/>
                        <a:ext cx="3206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0" name="Object 24"/>
          <p:cNvGraphicFramePr>
            <a:graphicFrameLocks noChangeAspect="1"/>
          </p:cNvGraphicFramePr>
          <p:nvPr/>
        </p:nvGraphicFramePr>
        <p:xfrm>
          <a:off x="4811713" y="3124200"/>
          <a:ext cx="2714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19" imgW="139700" imgH="139700" progId="Equation.DSMT4">
                  <p:embed/>
                </p:oleObj>
              </mc:Choice>
              <mc:Fallback>
                <p:oleObj name="Equation" r:id="rId19" imgW="139700" imgH="1397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124200"/>
                        <a:ext cx="271462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3287713" y="3657600"/>
          <a:ext cx="4445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21" imgW="228501" imgH="203112" progId="Equation.DSMT4">
                  <p:embed/>
                </p:oleObj>
              </mc:Choice>
              <mc:Fallback>
                <p:oleObj name="Equation" r:id="rId21" imgW="228501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13" y="3657600"/>
                        <a:ext cx="4445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2" name="Object 26"/>
          <p:cNvGraphicFramePr>
            <a:graphicFrameLocks noChangeAspect="1"/>
          </p:cNvGraphicFramePr>
          <p:nvPr/>
        </p:nvGraphicFramePr>
        <p:xfrm>
          <a:off x="6259513" y="3657600"/>
          <a:ext cx="4191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23" imgW="215713" imgH="203024" progId="Equation.DSMT4">
                  <p:embed/>
                </p:oleObj>
              </mc:Choice>
              <mc:Fallback>
                <p:oleObj name="Equation" r:id="rId23" imgW="215713" imgH="203024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9513" y="3657600"/>
                        <a:ext cx="4191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3" name="Object 27"/>
          <p:cNvGraphicFramePr>
            <a:graphicFrameLocks noChangeAspect="1"/>
          </p:cNvGraphicFramePr>
          <p:nvPr/>
        </p:nvGraphicFramePr>
        <p:xfrm>
          <a:off x="5573713" y="3733800"/>
          <a:ext cx="2714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25" imgW="139700" imgH="139700" progId="Equation.DSMT4">
                  <p:embed/>
                </p:oleObj>
              </mc:Choice>
              <mc:Fallback>
                <p:oleObj name="Equation" r:id="rId25" imgW="139700" imgH="1397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3713" y="3733800"/>
                        <a:ext cx="271462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4" name="Object 28"/>
          <p:cNvGraphicFramePr>
            <a:graphicFrameLocks noChangeAspect="1"/>
          </p:cNvGraphicFramePr>
          <p:nvPr/>
        </p:nvGraphicFramePr>
        <p:xfrm>
          <a:off x="4659313" y="3733800"/>
          <a:ext cx="54451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27" imgW="279158" imgH="177646" progId="Equation.DSMT4">
                  <p:embed/>
                </p:oleObj>
              </mc:Choice>
              <mc:Fallback>
                <p:oleObj name="Equation" r:id="rId27" imgW="279158" imgH="17764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3733800"/>
                        <a:ext cx="54451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5" name="Object 29"/>
          <p:cNvGraphicFramePr>
            <a:graphicFrameLocks noChangeAspect="1"/>
          </p:cNvGraphicFramePr>
          <p:nvPr/>
        </p:nvGraphicFramePr>
        <p:xfrm>
          <a:off x="5421313" y="4419600"/>
          <a:ext cx="617537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29" imgW="317225" imgH="203024" progId="Equation.DSMT4">
                  <p:embed/>
                </p:oleObj>
              </mc:Choice>
              <mc:Fallback>
                <p:oleObj name="Equation" r:id="rId29" imgW="317225" imgH="203024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313" y="4419600"/>
                        <a:ext cx="617537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6" name="Object 30"/>
          <p:cNvGraphicFramePr>
            <a:graphicFrameLocks noChangeAspect="1"/>
          </p:cNvGraphicFramePr>
          <p:nvPr/>
        </p:nvGraphicFramePr>
        <p:xfrm>
          <a:off x="4049713" y="3733800"/>
          <a:ext cx="2714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31" imgW="139700" imgH="139700" progId="Equation.DSMT4">
                  <p:embed/>
                </p:oleObj>
              </mc:Choice>
              <mc:Fallback>
                <p:oleObj name="Equation" r:id="rId31" imgW="139700" imgH="1397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9713" y="3733800"/>
                        <a:ext cx="271462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7" name="Object 31"/>
          <p:cNvGraphicFramePr>
            <a:graphicFrameLocks noChangeAspect="1"/>
          </p:cNvGraphicFramePr>
          <p:nvPr/>
        </p:nvGraphicFramePr>
        <p:xfrm>
          <a:off x="2754313" y="4419600"/>
          <a:ext cx="4445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32" imgW="228501" imgH="203112" progId="Equation.DSMT4">
                  <p:embed/>
                </p:oleObj>
              </mc:Choice>
              <mc:Fallback>
                <p:oleObj name="Equation" r:id="rId32" imgW="228501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4419600"/>
                        <a:ext cx="4445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8" name="Object 32"/>
          <p:cNvGraphicFramePr>
            <a:graphicFrameLocks noChangeAspect="1"/>
          </p:cNvGraphicFramePr>
          <p:nvPr/>
        </p:nvGraphicFramePr>
        <p:xfrm>
          <a:off x="6172200" y="5181600"/>
          <a:ext cx="6413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34" imgW="330057" imgH="203112" progId="Equation.DSMT4">
                  <p:embed/>
                </p:oleObj>
              </mc:Choice>
              <mc:Fallback>
                <p:oleObj name="Equation" r:id="rId34" imgW="330057" imgH="20311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181600"/>
                        <a:ext cx="6413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9" name="Object 33"/>
          <p:cNvGraphicFramePr>
            <a:graphicFrameLocks noChangeAspect="1"/>
          </p:cNvGraphicFramePr>
          <p:nvPr/>
        </p:nvGraphicFramePr>
        <p:xfrm>
          <a:off x="3363913" y="4495800"/>
          <a:ext cx="2714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36" imgW="139700" imgH="139700" progId="Equation.DSMT4">
                  <p:embed/>
                </p:oleObj>
              </mc:Choice>
              <mc:Fallback>
                <p:oleObj name="Equation" r:id="rId36" imgW="139700" imgH="1397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913" y="4495800"/>
                        <a:ext cx="271462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0" name="Object 34"/>
          <p:cNvGraphicFramePr>
            <a:graphicFrameLocks noChangeAspect="1"/>
          </p:cNvGraphicFramePr>
          <p:nvPr/>
        </p:nvGraphicFramePr>
        <p:xfrm>
          <a:off x="3897313" y="4419600"/>
          <a:ext cx="642937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37" imgW="330057" imgH="203112" progId="Equation.DSMT4">
                  <p:embed/>
                </p:oleObj>
              </mc:Choice>
              <mc:Fallback>
                <p:oleObj name="Equation" r:id="rId37" imgW="330057" imgH="203112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4419600"/>
                        <a:ext cx="642937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1" name="Object 35"/>
          <p:cNvGraphicFramePr>
            <a:graphicFrameLocks noChangeAspect="1"/>
          </p:cNvGraphicFramePr>
          <p:nvPr/>
        </p:nvGraphicFramePr>
        <p:xfrm>
          <a:off x="4811713" y="4495800"/>
          <a:ext cx="2714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39" imgW="139700" imgH="139700" progId="Equation.DSMT4">
                  <p:embed/>
                </p:oleObj>
              </mc:Choice>
              <mc:Fallback>
                <p:oleObj name="Equation" r:id="rId39" imgW="139700" imgH="1397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4495800"/>
                        <a:ext cx="271462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2" name="Object 36"/>
          <p:cNvGraphicFramePr>
            <a:graphicFrameLocks noChangeAspect="1"/>
          </p:cNvGraphicFramePr>
          <p:nvPr/>
        </p:nvGraphicFramePr>
        <p:xfrm>
          <a:off x="6945313" y="4419600"/>
          <a:ext cx="4191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40" imgW="215713" imgH="203024" progId="Equation.DSMT4">
                  <p:embed/>
                </p:oleObj>
              </mc:Choice>
              <mc:Fallback>
                <p:oleObj name="Equation" r:id="rId40" imgW="215713" imgH="203024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5313" y="4419600"/>
                        <a:ext cx="4191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6335713" y="4495800"/>
          <a:ext cx="2714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42" imgW="139700" imgH="139700" progId="Equation.DSMT4">
                  <p:embed/>
                </p:oleObj>
              </mc:Choice>
              <mc:Fallback>
                <p:oleObj name="Equation" r:id="rId42" imgW="139700" imgH="1397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5713" y="4495800"/>
                        <a:ext cx="271462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0" name="Object 54"/>
          <p:cNvGraphicFramePr>
            <a:graphicFrameLocks noChangeAspect="1"/>
          </p:cNvGraphicFramePr>
          <p:nvPr/>
        </p:nvGraphicFramePr>
        <p:xfrm>
          <a:off x="4572000" y="5181600"/>
          <a:ext cx="74136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43" imgW="380835" imgH="203112" progId="Equation.DSMT4">
                  <p:embed/>
                </p:oleObj>
              </mc:Choice>
              <mc:Fallback>
                <p:oleObj name="Equation" r:id="rId43" imgW="380835" imgH="203112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181600"/>
                        <a:ext cx="741363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1" name="Object 55"/>
          <p:cNvGraphicFramePr>
            <a:graphicFrameLocks noChangeAspect="1"/>
          </p:cNvGraphicFramePr>
          <p:nvPr/>
        </p:nvGraphicFramePr>
        <p:xfrm>
          <a:off x="2209800" y="5181600"/>
          <a:ext cx="4445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45" imgW="228501" imgH="203112" progId="Equation.DSMT4">
                  <p:embed/>
                </p:oleObj>
              </mc:Choice>
              <mc:Fallback>
                <p:oleObj name="Equation" r:id="rId45" imgW="228501" imgH="203112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181600"/>
                        <a:ext cx="4445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2" name="Object 56"/>
          <p:cNvGraphicFramePr>
            <a:graphicFrameLocks noChangeAspect="1"/>
          </p:cNvGraphicFramePr>
          <p:nvPr/>
        </p:nvGraphicFramePr>
        <p:xfrm>
          <a:off x="2819400" y="5257800"/>
          <a:ext cx="271463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47" imgW="139700" imgH="139700" progId="Equation.DSMT4">
                  <p:embed/>
                </p:oleObj>
              </mc:Choice>
              <mc:Fallback>
                <p:oleObj name="Equation" r:id="rId47" imgW="139700" imgH="1397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271463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3" name="Object 57"/>
          <p:cNvGraphicFramePr>
            <a:graphicFrameLocks noChangeAspect="1"/>
          </p:cNvGraphicFramePr>
          <p:nvPr/>
        </p:nvGraphicFramePr>
        <p:xfrm>
          <a:off x="3200400" y="5181600"/>
          <a:ext cx="642938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48" imgW="330057" imgH="203112" progId="Equation.DSMT4">
                  <p:embed/>
                </p:oleObj>
              </mc:Choice>
              <mc:Fallback>
                <p:oleObj name="Equation" r:id="rId48" imgW="330057" imgH="203112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81600"/>
                        <a:ext cx="642938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4" name="Object 58"/>
          <p:cNvGraphicFramePr>
            <a:graphicFrameLocks noChangeAspect="1"/>
          </p:cNvGraphicFramePr>
          <p:nvPr/>
        </p:nvGraphicFramePr>
        <p:xfrm>
          <a:off x="4114800" y="5257800"/>
          <a:ext cx="271463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tion" r:id="rId50" imgW="139700" imgH="139700" progId="Equation.DSMT4">
                  <p:embed/>
                </p:oleObj>
              </mc:Choice>
              <mc:Fallback>
                <p:oleObj name="Equation" r:id="rId50" imgW="139700" imgH="1397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257800"/>
                        <a:ext cx="271463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5" name="Object 59"/>
          <p:cNvGraphicFramePr>
            <a:graphicFrameLocks noChangeAspect="1"/>
          </p:cNvGraphicFramePr>
          <p:nvPr/>
        </p:nvGraphicFramePr>
        <p:xfrm>
          <a:off x="7543800" y="5181600"/>
          <a:ext cx="4191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Equation" r:id="rId51" imgW="215713" imgH="203024" progId="Equation.DSMT4">
                  <p:embed/>
                </p:oleObj>
              </mc:Choice>
              <mc:Fallback>
                <p:oleObj name="Equation" r:id="rId51" imgW="215713" imgH="203024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5181600"/>
                        <a:ext cx="4191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6" name="Object 60"/>
          <p:cNvGraphicFramePr>
            <a:graphicFrameLocks noChangeAspect="1"/>
          </p:cNvGraphicFramePr>
          <p:nvPr/>
        </p:nvGraphicFramePr>
        <p:xfrm>
          <a:off x="5562600" y="5257800"/>
          <a:ext cx="271463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53" imgW="139700" imgH="139700" progId="Equation.DSMT4">
                  <p:embed/>
                </p:oleObj>
              </mc:Choice>
              <mc:Fallback>
                <p:oleObj name="Equation" r:id="rId53" imgW="139700" imgH="13970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257800"/>
                        <a:ext cx="271463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77" name="Object 61"/>
          <p:cNvGraphicFramePr>
            <a:graphicFrameLocks noChangeAspect="1"/>
          </p:cNvGraphicFramePr>
          <p:nvPr/>
        </p:nvGraphicFramePr>
        <p:xfrm>
          <a:off x="7010400" y="5257800"/>
          <a:ext cx="271463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54" imgW="139700" imgH="139700" progId="Equation.DSMT4">
                  <p:embed/>
                </p:oleObj>
              </mc:Choice>
              <mc:Fallback>
                <p:oleObj name="Equation" r:id="rId54" imgW="139700" imgH="1397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257800"/>
                        <a:ext cx="271463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78" name="Text Box 62"/>
          <p:cNvSpPr txBox="1">
            <a:spLocks noChangeArrowheads="1"/>
          </p:cNvSpPr>
          <p:nvPr/>
        </p:nvSpPr>
        <p:spPr bwMode="auto">
          <a:xfrm>
            <a:off x="2133600" y="6019800"/>
            <a:ext cx="548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There is a pattern in the coefficients (the numbers at the front of each term)</a:t>
            </a:r>
          </a:p>
        </p:txBody>
      </p:sp>
      <p:pic>
        <p:nvPicPr>
          <p:cNvPr id="6180" name="Picture 63" descr="neg_binomial_pdf2"/>
          <p:cNvPicPr>
            <a:picLocks noChangeAspect="1" noChangeArrowheads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2400" smtClean="0">
                <a:latin typeface="Comic Sans MS" pitchFamily="66" charset="0"/>
              </a:rPr>
              <a:t>	The coefficients make a pattern known as </a:t>
            </a:r>
            <a:r>
              <a:rPr lang="en-GB" altLang="en-US" sz="2400" smtClean="0">
                <a:solidFill>
                  <a:srgbClr val="CC0000"/>
                </a:solidFill>
                <a:latin typeface="Comic Sans MS" pitchFamily="66" charset="0"/>
              </a:rPr>
              <a:t>Pascal’s triangle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5A</a:t>
            </a: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4267200" y="2286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76" name="Text Box 36"/>
          <p:cNvSpPr txBox="1">
            <a:spLocks noChangeArrowheads="1"/>
          </p:cNvSpPr>
          <p:nvPr/>
        </p:nvSpPr>
        <p:spPr bwMode="auto">
          <a:xfrm>
            <a:off x="3810000" y="2819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77" name="Text Box 37"/>
          <p:cNvSpPr txBox="1">
            <a:spLocks noChangeArrowheads="1"/>
          </p:cNvSpPr>
          <p:nvPr/>
        </p:nvSpPr>
        <p:spPr bwMode="auto">
          <a:xfrm>
            <a:off x="4724400" y="2819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4267200" y="3429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0279" name="Text Box 39"/>
          <p:cNvSpPr txBox="1">
            <a:spLocks noChangeArrowheads="1"/>
          </p:cNvSpPr>
          <p:nvPr/>
        </p:nvSpPr>
        <p:spPr bwMode="auto">
          <a:xfrm>
            <a:off x="5181600" y="3429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3352800" y="3429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81" name="Text Box 41"/>
          <p:cNvSpPr txBox="1">
            <a:spLocks noChangeArrowheads="1"/>
          </p:cNvSpPr>
          <p:nvPr/>
        </p:nvSpPr>
        <p:spPr bwMode="auto">
          <a:xfrm>
            <a:off x="2895600" y="4038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3810000" y="4038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4724400" y="4038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5638800" y="4038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5181600" y="4724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6096000" y="4724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4267200" y="4724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2438400" y="4724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3352800" y="4724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46482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5638800" y="541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37338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1981200" y="541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2895600" y="541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553200" y="5410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96" name="Line 56"/>
          <p:cNvSpPr>
            <a:spLocks noChangeShapeType="1"/>
          </p:cNvSpPr>
          <p:nvPr/>
        </p:nvSpPr>
        <p:spPr bwMode="auto">
          <a:xfrm>
            <a:off x="4114800" y="3124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97" name="Line 57"/>
          <p:cNvSpPr>
            <a:spLocks noChangeShapeType="1"/>
          </p:cNvSpPr>
          <p:nvPr/>
        </p:nvSpPr>
        <p:spPr bwMode="auto">
          <a:xfrm flipH="1">
            <a:off x="4495800" y="3124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304800" y="2438400"/>
            <a:ext cx="2362200" cy="143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You work out each number by adding the 2 above it.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Number 1s always go down the edges</a:t>
            </a:r>
          </a:p>
        </p:txBody>
      </p:sp>
      <p:sp>
        <p:nvSpPr>
          <p:cNvPr id="10299" name="Line 59"/>
          <p:cNvSpPr>
            <a:spLocks noChangeShapeType="1"/>
          </p:cNvSpPr>
          <p:nvPr/>
        </p:nvSpPr>
        <p:spPr bwMode="auto">
          <a:xfrm>
            <a:off x="3657600" y="3733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0" name="Line 60"/>
          <p:cNvSpPr>
            <a:spLocks noChangeShapeType="1"/>
          </p:cNvSpPr>
          <p:nvPr/>
        </p:nvSpPr>
        <p:spPr bwMode="auto">
          <a:xfrm flipH="1">
            <a:off x="4038600" y="3733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1" name="Line 61"/>
          <p:cNvSpPr>
            <a:spLocks noChangeShapeType="1"/>
          </p:cNvSpPr>
          <p:nvPr/>
        </p:nvSpPr>
        <p:spPr bwMode="auto">
          <a:xfrm>
            <a:off x="4572000" y="3733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2" name="Line 62"/>
          <p:cNvSpPr>
            <a:spLocks noChangeShapeType="1"/>
          </p:cNvSpPr>
          <p:nvPr/>
        </p:nvSpPr>
        <p:spPr bwMode="auto">
          <a:xfrm flipH="1">
            <a:off x="4953000" y="3733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3" name="Line 63"/>
          <p:cNvSpPr>
            <a:spLocks noChangeShapeType="1"/>
          </p:cNvSpPr>
          <p:nvPr/>
        </p:nvSpPr>
        <p:spPr bwMode="auto">
          <a:xfrm>
            <a:off x="3200400" y="4419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4" name="Line 64"/>
          <p:cNvSpPr>
            <a:spLocks noChangeShapeType="1"/>
          </p:cNvSpPr>
          <p:nvPr/>
        </p:nvSpPr>
        <p:spPr bwMode="auto">
          <a:xfrm flipH="1">
            <a:off x="3581400" y="4419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5" name="Line 65"/>
          <p:cNvSpPr>
            <a:spLocks noChangeShapeType="1"/>
          </p:cNvSpPr>
          <p:nvPr/>
        </p:nvSpPr>
        <p:spPr bwMode="auto">
          <a:xfrm>
            <a:off x="4114800" y="4419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6" name="Line 66"/>
          <p:cNvSpPr>
            <a:spLocks noChangeShapeType="1"/>
          </p:cNvSpPr>
          <p:nvPr/>
        </p:nvSpPr>
        <p:spPr bwMode="auto">
          <a:xfrm flipH="1">
            <a:off x="4495800" y="4419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7" name="Line 67"/>
          <p:cNvSpPr>
            <a:spLocks noChangeShapeType="1"/>
          </p:cNvSpPr>
          <p:nvPr/>
        </p:nvSpPr>
        <p:spPr bwMode="auto">
          <a:xfrm>
            <a:off x="5029200" y="4419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8" name="Line 68"/>
          <p:cNvSpPr>
            <a:spLocks noChangeShapeType="1"/>
          </p:cNvSpPr>
          <p:nvPr/>
        </p:nvSpPr>
        <p:spPr bwMode="auto">
          <a:xfrm flipH="1">
            <a:off x="5410200" y="4419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7207" name="Picture 69" descr="neg_binomial_pdf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0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0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10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10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10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5" grpId="0"/>
      <p:bldP spid="10276" grpId="0"/>
      <p:bldP spid="10277" grpId="0"/>
      <p:bldP spid="10279" grpId="0"/>
      <p:bldP spid="10281" grpId="0"/>
      <p:bldP spid="10283" grpId="0"/>
      <p:bldP spid="10285" grpId="0"/>
      <p:bldP spid="10287" grpId="0"/>
      <p:bldP spid="10289" grpId="0"/>
      <p:bldP spid="10290" grpId="0"/>
      <p:bldP spid="10291" grpId="0"/>
      <p:bldP spid="10292" grpId="0"/>
      <p:bldP spid="10293" grpId="0"/>
      <p:bldP spid="10294" grpId="0"/>
      <p:bldP spid="10295" grpId="0"/>
      <p:bldP spid="10296" grpId="0" animBg="1"/>
      <p:bldP spid="10296" grpId="1" animBg="1"/>
      <p:bldP spid="10297" grpId="0" animBg="1"/>
      <p:bldP spid="10297" grpId="1" animBg="1"/>
      <p:bldP spid="10298" grpId="0"/>
      <p:bldP spid="10299" grpId="0" animBg="1"/>
      <p:bldP spid="10299" grpId="1" animBg="1"/>
      <p:bldP spid="10300" grpId="0" animBg="1"/>
      <p:bldP spid="10300" grpId="1" animBg="1"/>
      <p:bldP spid="10301" grpId="0" animBg="1"/>
      <p:bldP spid="10301" grpId="1" animBg="1"/>
      <p:bldP spid="10302" grpId="0" animBg="1"/>
      <p:bldP spid="10302" grpId="1" animBg="1"/>
      <p:bldP spid="10303" grpId="0" animBg="1"/>
      <p:bldP spid="10303" grpId="1" animBg="1"/>
      <p:bldP spid="10304" grpId="0" animBg="1"/>
      <p:bldP spid="10304" grpId="1" animBg="1"/>
      <p:bldP spid="10305" grpId="0" animBg="1"/>
      <p:bldP spid="10305" grpId="1" animBg="1"/>
      <p:bldP spid="10306" grpId="0" animBg="1"/>
      <p:bldP spid="10306" grpId="1" animBg="1"/>
      <p:bldP spid="10307" grpId="0" animBg="1"/>
      <p:bldP spid="10307" grpId="1" animBg="1"/>
      <p:bldP spid="10308" grpId="0" animBg="1"/>
      <p:bldP spid="1030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046288" y="2209800"/>
          <a:ext cx="92075" cy="1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3" imgW="88707" imgH="164742" progId="Equation.DSMT4">
                  <p:embed/>
                </p:oleObj>
              </mc:Choice>
              <mc:Fallback>
                <p:oleObj name="Equation" r:id="rId3" imgW="88707" imgH="16474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2209800"/>
                        <a:ext cx="92075" cy="1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673225" y="2624138"/>
          <a:ext cx="1301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5" imgW="126835" imgH="139518" progId="Equation.DSMT4">
                  <p:embed/>
                </p:oleObj>
              </mc:Choice>
              <mc:Fallback>
                <p:oleObj name="Equation" r:id="rId5" imgW="126835" imgH="1395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225" y="2624138"/>
                        <a:ext cx="1301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25700" y="2582863"/>
          <a:ext cx="128588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582863"/>
                        <a:ext cx="128588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036763" y="2619375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2"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2619375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274763" y="2963863"/>
          <a:ext cx="180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3" name="Equation" r:id="rId11" imgW="177569" imgH="202936" progId="Equation.DSMT4">
                  <p:embed/>
                </p:oleObj>
              </mc:Choice>
              <mc:Fallback>
                <p:oleObj name="Equation" r:id="rId11" imgW="177569" imgH="20293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2963863"/>
                        <a:ext cx="1809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824163" y="2963863"/>
          <a:ext cx="180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4" name="Equation" r:id="rId13" imgW="177569" imgH="202936" progId="Equation.DSMT4">
                  <p:embed/>
                </p:oleObj>
              </mc:Choice>
              <mc:Fallback>
                <p:oleObj name="Equation" r:id="rId13" imgW="177569" imgH="20293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963863"/>
                        <a:ext cx="1809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446338" y="3009900"/>
          <a:ext cx="141287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5"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3009900"/>
                        <a:ext cx="141287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966913" y="3009900"/>
          <a:ext cx="285750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6" name="Equation" r:id="rId17" imgW="279158" imgH="177646" progId="Equation.DSMT4">
                  <p:embed/>
                </p:oleObj>
              </mc:Choice>
              <mc:Fallback>
                <p:oleObj name="Equation" r:id="rId17" imgW="279158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913" y="3009900"/>
                        <a:ext cx="285750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365375" y="3419475"/>
          <a:ext cx="3238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7" name="Equation" r:id="rId19" imgW="317225" imgH="203024" progId="Equation.DSMT4">
                  <p:embed/>
                </p:oleObj>
              </mc:Choice>
              <mc:Fallback>
                <p:oleObj name="Equation" r:id="rId19" imgW="317225" imgH="203024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3419475"/>
                        <a:ext cx="3238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1647825" y="3009900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8" name="Equation" r:id="rId21" imgW="139700" imgH="139700" progId="Equation.DSMT4">
                  <p:embed/>
                </p:oleObj>
              </mc:Choice>
              <mc:Fallback>
                <p:oleObj name="Equation" r:id="rId21" imgW="139700" imgH="139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825" y="3009900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995363" y="3419475"/>
          <a:ext cx="182562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9" name="Equation" r:id="rId22" imgW="177569" imgH="202936" progId="Equation.DSMT4">
                  <p:embed/>
                </p:oleObj>
              </mc:Choice>
              <mc:Fallback>
                <p:oleObj name="Equation" r:id="rId22" imgW="177569" imgH="2029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3419475"/>
                        <a:ext cx="182562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2759075" y="3873500"/>
          <a:ext cx="334963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0" name="Equation" r:id="rId24" imgW="330057" imgH="203112" progId="Equation.DSMT4">
                  <p:embed/>
                </p:oleObj>
              </mc:Choice>
              <mc:Fallback>
                <p:oleObj name="Equation" r:id="rId24" imgW="330057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3873500"/>
                        <a:ext cx="334963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289050" y="3463925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1"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3463925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1568450" y="3419475"/>
          <a:ext cx="3365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2" name="Equation" r:id="rId27" imgW="330057" imgH="203112" progId="Equation.DSMT4">
                  <p:embed/>
                </p:oleObj>
              </mc:Choice>
              <mc:Fallback>
                <p:oleObj name="Equation" r:id="rId27" imgW="330057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3419475"/>
                        <a:ext cx="3365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2046288" y="3463925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3" name="Equation" r:id="rId29" imgW="139700" imgH="139700" progId="Equation.DSMT4">
                  <p:embed/>
                </p:oleObj>
              </mc:Choice>
              <mc:Fallback>
                <p:oleObj name="Equation" r:id="rId29" imgW="139700" imgH="139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3463925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189288" y="3419475"/>
          <a:ext cx="168275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4" name="Equation" r:id="rId30" imgW="164957" imgH="203024" progId="Equation.DSMT4">
                  <p:embed/>
                </p:oleObj>
              </mc:Choice>
              <mc:Fallback>
                <p:oleObj name="Equation" r:id="rId30" imgW="164957" imgH="203024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3419475"/>
                        <a:ext cx="168275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2844800" y="3463925"/>
          <a:ext cx="141288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5" name="Equation" r:id="rId32" imgW="139700" imgH="139700" progId="Equation.DSMT4">
                  <p:embed/>
                </p:oleObj>
              </mc:Choice>
              <mc:Fallback>
                <p:oleObj name="Equation" r:id="rId32" imgW="139700" imgH="139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63925"/>
                        <a:ext cx="141288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920875" y="3873500"/>
          <a:ext cx="388938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Equation" r:id="rId33" imgW="380835" imgH="203112" progId="Equation.DSMT4">
                  <p:embed/>
                </p:oleObj>
              </mc:Choice>
              <mc:Fallback>
                <p:oleObj name="Equation" r:id="rId33" imgW="380835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3873500"/>
                        <a:ext cx="388938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711200" y="3873500"/>
          <a:ext cx="180975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35" imgW="177569" imgH="202936" progId="Equation.DSMT4">
                  <p:embed/>
                </p:oleObj>
              </mc:Choice>
              <mc:Fallback>
                <p:oleObj name="Equation" r:id="rId35" imgW="177569" imgH="2029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3873500"/>
                        <a:ext cx="180975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1004888" y="3917950"/>
          <a:ext cx="141287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37" imgW="139700" imgH="139700" progId="Equation.DSMT4">
                  <p:embed/>
                </p:oleObj>
              </mc:Choice>
              <mc:Fallback>
                <p:oleObj name="Equation" r:id="rId37" imgW="139700" imgH="139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3917950"/>
                        <a:ext cx="141287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1203325" y="3873500"/>
          <a:ext cx="3365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38" imgW="330057" imgH="203112" progId="Equation.DSMT4">
                  <p:embed/>
                </p:oleObj>
              </mc:Choice>
              <mc:Fallback>
                <p:oleObj name="Equation" r:id="rId38" imgW="330057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3873500"/>
                        <a:ext cx="3365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9" name="Object 25"/>
          <p:cNvGraphicFramePr>
            <a:graphicFrameLocks noChangeAspect="1"/>
          </p:cNvGraphicFramePr>
          <p:nvPr/>
        </p:nvGraphicFramePr>
        <p:xfrm>
          <a:off x="1682750" y="3917950"/>
          <a:ext cx="141288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40" imgW="139700" imgH="139700" progId="Equation.DSMT4">
                  <p:embed/>
                </p:oleObj>
              </mc:Choice>
              <mc:Fallback>
                <p:oleObj name="Equation" r:id="rId40" imgW="139700" imgH="1397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3917950"/>
                        <a:ext cx="141288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0" name="Object 26"/>
          <p:cNvGraphicFramePr>
            <a:graphicFrameLocks noChangeAspect="1"/>
          </p:cNvGraphicFramePr>
          <p:nvPr/>
        </p:nvGraphicFramePr>
        <p:xfrm>
          <a:off x="3495675" y="3873500"/>
          <a:ext cx="179388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Equation" r:id="rId41" imgW="177569" imgH="202936" progId="Equation.DSMT4">
                  <p:embed/>
                </p:oleObj>
              </mc:Choice>
              <mc:Fallback>
                <p:oleObj name="Equation" r:id="rId41" imgW="177569" imgH="20293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3873500"/>
                        <a:ext cx="179388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1" name="Object 27"/>
          <p:cNvGraphicFramePr>
            <a:graphicFrameLocks noChangeAspect="1"/>
          </p:cNvGraphicFramePr>
          <p:nvPr/>
        </p:nvGraphicFramePr>
        <p:xfrm>
          <a:off x="2439988" y="3917950"/>
          <a:ext cx="141287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43" imgW="139700" imgH="139700" progId="Equation.DSMT4">
                  <p:embed/>
                </p:oleObj>
              </mc:Choice>
              <mc:Fallback>
                <p:oleObj name="Equation" r:id="rId43" imgW="139700" imgH="1397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988" y="3917950"/>
                        <a:ext cx="141287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2" name="Object 28"/>
          <p:cNvGraphicFramePr>
            <a:graphicFrameLocks noChangeAspect="1"/>
          </p:cNvGraphicFramePr>
          <p:nvPr/>
        </p:nvGraphicFramePr>
        <p:xfrm>
          <a:off x="3197225" y="3917950"/>
          <a:ext cx="14287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44" imgW="139700" imgH="139700" progId="Equation.DSMT4">
                  <p:embed/>
                </p:oleObj>
              </mc:Choice>
              <mc:Fallback>
                <p:oleObj name="Equation" r:id="rId44" imgW="139700" imgH="1397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5" y="3917950"/>
                        <a:ext cx="14287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1344613" y="1692275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For (a + b)</a:t>
            </a:r>
            <a:r>
              <a:rPr lang="en-GB" altLang="en-US" baseline="30000">
                <a:latin typeface="Comic Sans MS" pitchFamily="66" charset="0"/>
              </a:rPr>
              <a:t>n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0" y="21590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n = 0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0" y="255905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n = 1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0" y="2976563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n = 2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0" y="3411538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n = 3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0" y="3844925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n = 4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4943475" y="1665288"/>
            <a:ext cx="36830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Find the expansion of (x + 2y)</a:t>
            </a:r>
            <a:r>
              <a:rPr lang="en-GB" altLang="en-US" baseline="30000">
                <a:latin typeface="Comic Sans MS" pitchFamily="66" charset="0"/>
              </a:rPr>
              <a:t>3</a:t>
            </a:r>
          </a:p>
        </p:txBody>
      </p:sp>
      <p:graphicFrame>
        <p:nvGraphicFramePr>
          <p:cNvPr id="11303" name="Object 39"/>
          <p:cNvGraphicFramePr>
            <a:graphicFrameLocks noChangeAspect="1"/>
          </p:cNvGraphicFramePr>
          <p:nvPr/>
        </p:nvGraphicFramePr>
        <p:xfrm>
          <a:off x="4953000" y="2286000"/>
          <a:ext cx="660400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Equation" r:id="rId45" imgW="355446" imgH="139639" progId="Equation.DSMT4">
                  <p:embed/>
                </p:oleObj>
              </mc:Choice>
              <mc:Fallback>
                <p:oleObj name="Equation" r:id="rId45" imgW="355446" imgH="139639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286000"/>
                        <a:ext cx="660400" cy="25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/>
        </p:nvGraphicFramePr>
        <p:xfrm>
          <a:off x="6477000" y="2209800"/>
          <a:ext cx="8255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Equation" r:id="rId47" imgW="444307" imgH="203112" progId="Equation.DSMT4">
                  <p:embed/>
                </p:oleObj>
              </mc:Choice>
              <mc:Fallback>
                <p:oleObj name="Equation" r:id="rId47" imgW="444307" imgH="2031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09800"/>
                        <a:ext cx="8255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" name="Object 41"/>
          <p:cNvGraphicFramePr>
            <a:graphicFrameLocks noChangeAspect="1"/>
          </p:cNvGraphicFramePr>
          <p:nvPr/>
        </p:nvGraphicFramePr>
        <p:xfrm>
          <a:off x="8077200" y="2209800"/>
          <a:ext cx="63817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Equation" r:id="rId49" imgW="342603" imgH="177646" progId="Equation.DSMT4">
                  <p:embed/>
                </p:oleObj>
              </mc:Choice>
              <mc:Fallback>
                <p:oleObj name="Equation" r:id="rId49" imgW="342603" imgH="17764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209800"/>
                        <a:ext cx="638175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6" name="Object 52"/>
          <p:cNvGraphicFramePr>
            <a:graphicFrameLocks noChangeAspect="1"/>
          </p:cNvGraphicFramePr>
          <p:nvPr/>
        </p:nvGraphicFramePr>
        <p:xfrm>
          <a:off x="5257800" y="3276600"/>
          <a:ext cx="2984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" name="Equation" r:id="rId51" imgW="177569" imgH="202936" progId="Equation.DSMT4">
                  <p:embed/>
                </p:oleObj>
              </mc:Choice>
              <mc:Fallback>
                <p:oleObj name="Equation" r:id="rId51" imgW="177569" imgH="202936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76600"/>
                        <a:ext cx="29845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7" name="Object 53"/>
          <p:cNvGraphicFramePr>
            <a:graphicFrameLocks noChangeAspect="1"/>
          </p:cNvGraphicFramePr>
          <p:nvPr/>
        </p:nvGraphicFramePr>
        <p:xfrm>
          <a:off x="5943600" y="3276600"/>
          <a:ext cx="6096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" name="Equation" r:id="rId53" imgW="330057" imgH="203112" progId="Equation.DSMT4">
                  <p:embed/>
                </p:oleObj>
              </mc:Choice>
              <mc:Fallback>
                <p:oleObj name="Equation" r:id="rId53" imgW="330057" imgH="203112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276600"/>
                        <a:ext cx="6096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8" name="Object 54"/>
          <p:cNvGraphicFramePr>
            <a:graphicFrameLocks noChangeAspect="1"/>
          </p:cNvGraphicFramePr>
          <p:nvPr/>
        </p:nvGraphicFramePr>
        <p:xfrm>
          <a:off x="6934200" y="3276600"/>
          <a:ext cx="6096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9" name="Equation" r:id="rId55" imgW="317225" imgH="203024" progId="Equation.DSMT4">
                  <p:embed/>
                </p:oleObj>
              </mc:Choice>
              <mc:Fallback>
                <p:oleObj name="Equation" r:id="rId55" imgW="317225" imgH="203024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276600"/>
                        <a:ext cx="6096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9" name="Object 55"/>
          <p:cNvGraphicFramePr>
            <a:graphicFrameLocks noChangeAspect="1"/>
          </p:cNvGraphicFramePr>
          <p:nvPr/>
        </p:nvGraphicFramePr>
        <p:xfrm>
          <a:off x="7924800" y="3276600"/>
          <a:ext cx="2762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0" name="Equation" r:id="rId57" imgW="164957" imgH="203024" progId="Equation.DSMT4">
                  <p:embed/>
                </p:oleObj>
              </mc:Choice>
              <mc:Fallback>
                <p:oleObj name="Equation" r:id="rId57" imgW="164957" imgH="203024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276600"/>
                        <a:ext cx="27622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0" name="Object 56"/>
          <p:cNvGraphicFramePr>
            <a:graphicFrameLocks noChangeAspect="1"/>
          </p:cNvGraphicFramePr>
          <p:nvPr/>
        </p:nvGraphicFramePr>
        <p:xfrm>
          <a:off x="7620000" y="3352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Equation" r:id="rId59" imgW="139700" imgH="139700" progId="Equation.DSMT4">
                  <p:embed/>
                </p:oleObj>
              </mc:Choice>
              <mc:Fallback>
                <p:oleObj name="Equation" r:id="rId59" imgW="139700" imgH="1397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352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1" name="Object 57"/>
          <p:cNvGraphicFramePr>
            <a:graphicFrameLocks noChangeAspect="1"/>
          </p:cNvGraphicFramePr>
          <p:nvPr/>
        </p:nvGraphicFramePr>
        <p:xfrm>
          <a:off x="5638800" y="3352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" name="Equation" r:id="rId61" imgW="139700" imgH="139700" progId="Equation.DSMT4">
                  <p:embed/>
                </p:oleObj>
              </mc:Choice>
              <mc:Fallback>
                <p:oleObj name="Equation" r:id="rId61" imgW="139700" imgH="1397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52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2" name="Object 58"/>
          <p:cNvGraphicFramePr>
            <a:graphicFrameLocks noChangeAspect="1"/>
          </p:cNvGraphicFramePr>
          <p:nvPr/>
        </p:nvGraphicFramePr>
        <p:xfrm>
          <a:off x="6629400" y="3352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" name="Equation" r:id="rId62" imgW="139700" imgH="139700" progId="Equation.DSMT4">
                  <p:embed/>
                </p:oleObj>
              </mc:Choice>
              <mc:Fallback>
                <p:oleObj name="Equation" r:id="rId62" imgW="139700" imgH="1397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352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3" name="Object 59"/>
          <p:cNvGraphicFramePr>
            <a:graphicFrameLocks noChangeAspect="1"/>
          </p:cNvGraphicFramePr>
          <p:nvPr/>
        </p:nvGraphicFramePr>
        <p:xfrm>
          <a:off x="4876800" y="4114800"/>
          <a:ext cx="2778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63" imgW="164957" imgH="203024" progId="Equation.DSMT4">
                  <p:embed/>
                </p:oleObj>
              </mc:Choice>
              <mc:Fallback>
                <p:oleObj name="Equation" r:id="rId63" imgW="164957" imgH="203024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14800"/>
                        <a:ext cx="27781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4" name="Object 60"/>
          <p:cNvGraphicFramePr>
            <a:graphicFrameLocks noChangeAspect="1"/>
          </p:cNvGraphicFramePr>
          <p:nvPr/>
        </p:nvGraphicFramePr>
        <p:xfrm>
          <a:off x="5562600" y="4114800"/>
          <a:ext cx="10668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65" imgW="634725" imgH="228501" progId="Equation.DSMT4">
                  <p:embed/>
                </p:oleObj>
              </mc:Choice>
              <mc:Fallback>
                <p:oleObj name="Equation" r:id="rId65" imgW="634725" imgH="228501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114800"/>
                        <a:ext cx="10668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5" name="Object 61"/>
          <p:cNvGraphicFramePr>
            <a:graphicFrameLocks noChangeAspect="1"/>
          </p:cNvGraphicFramePr>
          <p:nvPr/>
        </p:nvGraphicFramePr>
        <p:xfrm>
          <a:off x="6934200" y="4114800"/>
          <a:ext cx="10668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67" imgW="622030" imgH="228501" progId="Equation.DSMT4">
                  <p:embed/>
                </p:oleObj>
              </mc:Choice>
              <mc:Fallback>
                <p:oleObj name="Equation" r:id="rId67" imgW="622030" imgH="228501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114800"/>
                        <a:ext cx="10668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6" name="Object 62"/>
          <p:cNvGraphicFramePr>
            <a:graphicFrameLocks noChangeAspect="1"/>
          </p:cNvGraphicFramePr>
          <p:nvPr/>
        </p:nvGraphicFramePr>
        <p:xfrm>
          <a:off x="8305800" y="4114800"/>
          <a:ext cx="6175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69" imgW="368300" imgH="228600" progId="Equation.DSMT4">
                  <p:embed/>
                </p:oleObj>
              </mc:Choice>
              <mc:Fallback>
                <p:oleObj name="Equation" r:id="rId69" imgW="368300" imgH="2286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4114800"/>
                        <a:ext cx="6175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7" name="Object 63"/>
          <p:cNvGraphicFramePr>
            <a:graphicFrameLocks noChangeAspect="1"/>
          </p:cNvGraphicFramePr>
          <p:nvPr/>
        </p:nvGraphicFramePr>
        <p:xfrm>
          <a:off x="8077200" y="41910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71" imgW="139700" imgH="139700" progId="Equation.DSMT4">
                  <p:embed/>
                </p:oleObj>
              </mc:Choice>
              <mc:Fallback>
                <p:oleObj name="Equation" r:id="rId71" imgW="139700" imgH="1397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41910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8" name="Object 64"/>
          <p:cNvGraphicFramePr>
            <a:graphicFrameLocks noChangeAspect="1"/>
          </p:cNvGraphicFramePr>
          <p:nvPr/>
        </p:nvGraphicFramePr>
        <p:xfrm>
          <a:off x="5257800" y="41910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72" imgW="139700" imgH="139700" progId="Equation.DSMT4">
                  <p:embed/>
                </p:oleObj>
              </mc:Choice>
              <mc:Fallback>
                <p:oleObj name="Equation" r:id="rId72" imgW="139700" imgH="13970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910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9" name="Object 65"/>
          <p:cNvGraphicFramePr>
            <a:graphicFrameLocks noChangeAspect="1"/>
          </p:cNvGraphicFramePr>
          <p:nvPr/>
        </p:nvGraphicFramePr>
        <p:xfrm>
          <a:off x="6629400" y="41910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Equation" r:id="rId73" imgW="139700" imgH="139700" progId="Equation.DSMT4">
                  <p:embed/>
                </p:oleObj>
              </mc:Choice>
              <mc:Fallback>
                <p:oleObj name="Equation" r:id="rId73" imgW="139700" imgH="1397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1910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0" name="Object 66"/>
          <p:cNvGraphicFramePr>
            <a:graphicFrameLocks noChangeAspect="1"/>
          </p:cNvGraphicFramePr>
          <p:nvPr/>
        </p:nvGraphicFramePr>
        <p:xfrm>
          <a:off x="5257800" y="4960938"/>
          <a:ext cx="27781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name="Equation" r:id="rId74" imgW="164957" imgH="203024" progId="Equation.DSMT4">
                  <p:embed/>
                </p:oleObj>
              </mc:Choice>
              <mc:Fallback>
                <p:oleObj name="Equation" r:id="rId74" imgW="164957" imgH="203024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60938"/>
                        <a:ext cx="277813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1" name="Object 67"/>
          <p:cNvGraphicFramePr>
            <a:graphicFrameLocks noChangeAspect="1"/>
          </p:cNvGraphicFramePr>
          <p:nvPr/>
        </p:nvGraphicFramePr>
        <p:xfrm>
          <a:off x="5943600" y="4960938"/>
          <a:ext cx="5762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" name="Equation" r:id="rId75" imgW="342751" imgH="228501" progId="Equation.DSMT4">
                  <p:embed/>
                </p:oleObj>
              </mc:Choice>
              <mc:Fallback>
                <p:oleObj name="Equation" r:id="rId75" imgW="342751" imgH="228501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960938"/>
                        <a:ext cx="5762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2" name="Object 68"/>
          <p:cNvGraphicFramePr>
            <a:graphicFrameLocks noChangeAspect="1"/>
          </p:cNvGraphicFramePr>
          <p:nvPr/>
        </p:nvGraphicFramePr>
        <p:xfrm>
          <a:off x="6934200" y="4943475"/>
          <a:ext cx="9144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3" name="Equation" r:id="rId77" imgW="533169" imgH="228501" progId="Equation.DSMT4">
                  <p:embed/>
                </p:oleObj>
              </mc:Choice>
              <mc:Fallback>
                <p:oleObj name="Equation" r:id="rId77" imgW="533169" imgH="228501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943475"/>
                        <a:ext cx="9144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3" name="Object 69"/>
          <p:cNvGraphicFramePr>
            <a:graphicFrameLocks noChangeAspect="1"/>
          </p:cNvGraphicFramePr>
          <p:nvPr/>
        </p:nvGraphicFramePr>
        <p:xfrm>
          <a:off x="8305800" y="4943475"/>
          <a:ext cx="4270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4" name="Equation" r:id="rId79" imgW="253890" imgH="228501" progId="Equation.DSMT4">
                  <p:embed/>
                </p:oleObj>
              </mc:Choice>
              <mc:Fallback>
                <p:oleObj name="Equation" r:id="rId79" imgW="253890" imgH="228501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4943475"/>
                        <a:ext cx="4270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4" name="Object 70"/>
          <p:cNvGraphicFramePr>
            <a:graphicFrameLocks noChangeAspect="1"/>
          </p:cNvGraphicFramePr>
          <p:nvPr/>
        </p:nvGraphicFramePr>
        <p:xfrm>
          <a:off x="7924800" y="501967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Equation" r:id="rId81" imgW="139700" imgH="139700" progId="Equation.DSMT4">
                  <p:embed/>
                </p:oleObj>
              </mc:Choice>
              <mc:Fallback>
                <p:oleObj name="Equation" r:id="rId81" imgW="139700" imgH="13970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01967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5" name="Object 71"/>
          <p:cNvGraphicFramePr>
            <a:graphicFrameLocks noChangeAspect="1"/>
          </p:cNvGraphicFramePr>
          <p:nvPr/>
        </p:nvGraphicFramePr>
        <p:xfrm>
          <a:off x="5638800" y="5037138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6" name="Equation" r:id="rId82" imgW="139700" imgH="139700" progId="Equation.DSMT4">
                  <p:embed/>
                </p:oleObj>
              </mc:Choice>
              <mc:Fallback>
                <p:oleObj name="Equation" r:id="rId82" imgW="139700" imgH="139700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037138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6" name="Object 72"/>
          <p:cNvGraphicFramePr>
            <a:graphicFrameLocks noChangeAspect="1"/>
          </p:cNvGraphicFramePr>
          <p:nvPr/>
        </p:nvGraphicFramePr>
        <p:xfrm>
          <a:off x="6629400" y="5037138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" name="Equation" r:id="rId83" imgW="139700" imgH="139700" progId="Equation.DSMT4">
                  <p:embed/>
                </p:oleObj>
              </mc:Choice>
              <mc:Fallback>
                <p:oleObj name="Equation" r:id="rId83" imgW="139700" imgH="13970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037138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7" name="Object 73"/>
          <p:cNvGraphicFramePr>
            <a:graphicFrameLocks noChangeAspect="1"/>
          </p:cNvGraphicFramePr>
          <p:nvPr/>
        </p:nvGraphicFramePr>
        <p:xfrm>
          <a:off x="5257800" y="5781675"/>
          <a:ext cx="2778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" name="Equation" r:id="rId84" imgW="164957" imgH="203024" progId="Equation.DSMT4">
                  <p:embed/>
                </p:oleObj>
              </mc:Choice>
              <mc:Fallback>
                <p:oleObj name="Equation" r:id="rId84" imgW="164957" imgH="203024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781675"/>
                        <a:ext cx="27781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8" name="Object 74"/>
          <p:cNvGraphicFramePr>
            <a:graphicFrameLocks noChangeAspect="1"/>
          </p:cNvGraphicFramePr>
          <p:nvPr/>
        </p:nvGraphicFramePr>
        <p:xfrm>
          <a:off x="5943600" y="5781675"/>
          <a:ext cx="5762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9" name="Equation" r:id="rId85" imgW="342751" imgH="228501" progId="Equation.DSMT4">
                  <p:embed/>
                </p:oleObj>
              </mc:Choice>
              <mc:Fallback>
                <p:oleObj name="Equation" r:id="rId85" imgW="342751" imgH="228501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781675"/>
                        <a:ext cx="5762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9" name="Object 75"/>
          <p:cNvGraphicFramePr>
            <a:graphicFrameLocks noChangeAspect="1"/>
          </p:cNvGraphicFramePr>
          <p:nvPr/>
        </p:nvGraphicFramePr>
        <p:xfrm>
          <a:off x="6934200" y="5791200"/>
          <a:ext cx="6524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Equation" r:id="rId86" imgW="381000" imgH="228600" progId="Equation.DSMT4">
                  <p:embed/>
                </p:oleObj>
              </mc:Choice>
              <mc:Fallback>
                <p:oleObj name="Equation" r:id="rId86" imgW="381000" imgH="22860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791200"/>
                        <a:ext cx="652463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40" name="Object 76"/>
          <p:cNvGraphicFramePr>
            <a:graphicFrameLocks noChangeAspect="1"/>
          </p:cNvGraphicFramePr>
          <p:nvPr/>
        </p:nvGraphicFramePr>
        <p:xfrm>
          <a:off x="8001000" y="5791200"/>
          <a:ext cx="4270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1" name="Equation" r:id="rId88" imgW="253890" imgH="228501" progId="Equation.DSMT4">
                  <p:embed/>
                </p:oleObj>
              </mc:Choice>
              <mc:Fallback>
                <p:oleObj name="Equation" r:id="rId88" imgW="253890" imgH="228501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5791200"/>
                        <a:ext cx="4270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41" name="Object 77"/>
          <p:cNvGraphicFramePr>
            <a:graphicFrameLocks noChangeAspect="1"/>
          </p:cNvGraphicFramePr>
          <p:nvPr/>
        </p:nvGraphicFramePr>
        <p:xfrm>
          <a:off x="7696200" y="58674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2" name="Equation" r:id="rId89" imgW="139700" imgH="139700" progId="Equation.DSMT4">
                  <p:embed/>
                </p:oleObj>
              </mc:Choice>
              <mc:Fallback>
                <p:oleObj name="Equation" r:id="rId89" imgW="139700" imgH="13970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58674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42" name="Object 78"/>
          <p:cNvGraphicFramePr>
            <a:graphicFrameLocks noChangeAspect="1"/>
          </p:cNvGraphicFramePr>
          <p:nvPr/>
        </p:nvGraphicFramePr>
        <p:xfrm>
          <a:off x="5638800" y="585787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3" name="Equation" r:id="rId90" imgW="139700" imgH="139700" progId="Equation.DSMT4">
                  <p:embed/>
                </p:oleObj>
              </mc:Choice>
              <mc:Fallback>
                <p:oleObj name="Equation" r:id="rId90" imgW="139700" imgH="139700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85787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43" name="Object 79"/>
          <p:cNvGraphicFramePr>
            <a:graphicFrameLocks noChangeAspect="1"/>
          </p:cNvGraphicFramePr>
          <p:nvPr/>
        </p:nvGraphicFramePr>
        <p:xfrm>
          <a:off x="6629400" y="585787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" name="Equation" r:id="rId91" imgW="139700" imgH="139700" progId="Equation.DSMT4">
                  <p:embed/>
                </p:oleObj>
              </mc:Choice>
              <mc:Fallback>
                <p:oleObj name="Equation" r:id="rId91" imgW="139700" imgH="13970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85787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4953000" y="2590800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n = 3, so use the relevant row</a:t>
            </a:r>
          </a:p>
        </p:txBody>
      </p:sp>
      <p:sp>
        <p:nvSpPr>
          <p:cNvPr id="11345" name="Line 81"/>
          <p:cNvSpPr>
            <a:spLocks noChangeShapeType="1"/>
          </p:cNvSpPr>
          <p:nvPr/>
        </p:nvSpPr>
        <p:spPr bwMode="auto">
          <a:xfrm flipH="1">
            <a:off x="3505200" y="2819400"/>
            <a:ext cx="15240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347" name="Arc 83"/>
          <p:cNvSpPr>
            <a:spLocks/>
          </p:cNvSpPr>
          <p:nvPr/>
        </p:nvSpPr>
        <p:spPr bwMode="auto">
          <a:xfrm flipH="1">
            <a:off x="4648200" y="3505200"/>
            <a:ext cx="220663" cy="838200"/>
          </a:xfrm>
          <a:custGeom>
            <a:avLst/>
            <a:gdLst>
              <a:gd name="T0" fmla="*/ 2058728 w 21796"/>
              <a:gd name="T1" fmla="*/ 0 h 43200"/>
              <a:gd name="T2" fmla="*/ 0 w 21796"/>
              <a:gd name="T3" fmla="*/ 2147483647 h 43200"/>
              <a:gd name="T4" fmla="*/ 2058728 w 21796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6" h="43200" fill="none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</a:path>
              <a:path w="21796" h="43200" stroke="0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  <a:lnTo>
                  <a:pt x="196" y="21600"/>
                </a:lnTo>
                <a:lnTo>
                  <a:pt x="19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348" name="Text Box 84"/>
          <p:cNvSpPr txBox="1">
            <a:spLocks noChangeArrowheads="1"/>
          </p:cNvSpPr>
          <p:nvPr/>
        </p:nvSpPr>
        <p:spPr bwMode="auto">
          <a:xfrm>
            <a:off x="3886200" y="3505200"/>
            <a:ext cx="914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Sub in for a and b</a:t>
            </a:r>
          </a:p>
        </p:txBody>
      </p:sp>
      <p:sp>
        <p:nvSpPr>
          <p:cNvPr id="11349" name="Arc 85"/>
          <p:cNvSpPr>
            <a:spLocks/>
          </p:cNvSpPr>
          <p:nvPr/>
        </p:nvSpPr>
        <p:spPr bwMode="auto">
          <a:xfrm flipH="1">
            <a:off x="4648200" y="4343400"/>
            <a:ext cx="220663" cy="838200"/>
          </a:xfrm>
          <a:custGeom>
            <a:avLst/>
            <a:gdLst>
              <a:gd name="T0" fmla="*/ 2058728 w 21796"/>
              <a:gd name="T1" fmla="*/ 0 h 43200"/>
              <a:gd name="T2" fmla="*/ 0 w 21796"/>
              <a:gd name="T3" fmla="*/ 2147483647 h 43200"/>
              <a:gd name="T4" fmla="*/ 2058728 w 21796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6" h="43200" fill="none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</a:path>
              <a:path w="21796" h="43200" stroke="0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  <a:lnTo>
                  <a:pt x="196" y="21600"/>
                </a:lnTo>
                <a:lnTo>
                  <a:pt x="19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350" name="Text Box 86"/>
          <p:cNvSpPr txBox="1">
            <a:spLocks noChangeArrowheads="1"/>
          </p:cNvSpPr>
          <p:nvPr/>
        </p:nvSpPr>
        <p:spPr bwMode="auto">
          <a:xfrm>
            <a:off x="3733800" y="4419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Simplify </a:t>
            </a: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2819400" y="4714875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Careful, (2y)</a:t>
            </a:r>
            <a:r>
              <a:rPr lang="en-GB" altLang="en-US" sz="1400" baseline="30000">
                <a:solidFill>
                  <a:srgbClr val="CC0000"/>
                </a:solidFill>
                <a:latin typeface="Comic Sans MS" pitchFamily="66" charset="0"/>
              </a:rPr>
              <a:t>2</a:t>
            </a: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 = 4y</a:t>
            </a:r>
            <a:r>
              <a:rPr lang="en-GB" altLang="en-US" sz="1400" baseline="30000">
                <a:solidFill>
                  <a:srgbClr val="CC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1352" name="Arc 88"/>
          <p:cNvSpPr>
            <a:spLocks/>
          </p:cNvSpPr>
          <p:nvPr/>
        </p:nvSpPr>
        <p:spPr bwMode="auto">
          <a:xfrm flipH="1">
            <a:off x="4648200" y="5172075"/>
            <a:ext cx="220663" cy="838200"/>
          </a:xfrm>
          <a:custGeom>
            <a:avLst/>
            <a:gdLst>
              <a:gd name="T0" fmla="*/ 2058728 w 21796"/>
              <a:gd name="T1" fmla="*/ 0 h 43200"/>
              <a:gd name="T2" fmla="*/ 0 w 21796"/>
              <a:gd name="T3" fmla="*/ 2147483647 h 43200"/>
              <a:gd name="T4" fmla="*/ 2058728 w 21796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6" h="43200" fill="none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</a:path>
              <a:path w="21796" h="43200" stroke="0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  <a:lnTo>
                  <a:pt x="196" y="21600"/>
                </a:lnTo>
                <a:lnTo>
                  <a:pt x="19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353" name="Text Box 89"/>
          <p:cNvSpPr txBox="1">
            <a:spLocks noChangeArrowheads="1"/>
          </p:cNvSpPr>
          <p:nvPr/>
        </p:nvSpPr>
        <p:spPr bwMode="auto">
          <a:xfrm>
            <a:off x="3429000" y="5324475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Now fully simplify</a:t>
            </a:r>
          </a:p>
        </p:txBody>
      </p:sp>
      <p:sp>
        <p:nvSpPr>
          <p:cNvPr id="8267" name="Text Box 90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5A</a:t>
            </a:r>
          </a:p>
        </p:txBody>
      </p:sp>
      <p:pic>
        <p:nvPicPr>
          <p:cNvPr id="8268" name="Picture 91" descr="neg_binomial_pdf2"/>
          <p:cNvPicPr>
            <a:picLocks noChangeAspect="1" noChangeArrowheads="1"/>
          </p:cNvPicPr>
          <p:nvPr/>
        </p:nvPicPr>
        <p:blipFill>
          <a:blip r:embed="rId9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1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1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1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1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1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" grpId="0" animBg="1"/>
      <p:bldP spid="11295" grpId="0"/>
      <p:bldP spid="11296" grpId="0"/>
      <p:bldP spid="11297" grpId="0"/>
      <p:bldP spid="11298" grpId="0"/>
      <p:bldP spid="11299" grpId="0"/>
      <p:bldP spid="11301" grpId="0" animBg="1"/>
      <p:bldP spid="11344" grpId="0"/>
      <p:bldP spid="11345" grpId="0" animBg="1"/>
      <p:bldP spid="11347" grpId="0" animBg="1"/>
      <p:bldP spid="11348" grpId="0"/>
      <p:bldP spid="11349" grpId="0" animBg="1"/>
      <p:bldP spid="11350" grpId="0"/>
      <p:bldP spid="11351" grpId="0"/>
      <p:bldP spid="11352" grpId="0" animBg="1"/>
      <p:bldP spid="113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463675" y="2193925"/>
          <a:ext cx="92075" cy="1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Equation" r:id="rId3" imgW="88707" imgH="164742" progId="Equation.DSMT4">
                  <p:embed/>
                </p:oleObj>
              </mc:Choice>
              <mc:Fallback>
                <p:oleObj name="Equation" r:id="rId3" imgW="88707" imgH="16474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2193925"/>
                        <a:ext cx="92075" cy="1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090613" y="2608263"/>
          <a:ext cx="1301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Equation" r:id="rId5" imgW="126835" imgH="139518" progId="Equation.DSMT4">
                  <p:embed/>
                </p:oleObj>
              </mc:Choice>
              <mc:Fallback>
                <p:oleObj name="Equation" r:id="rId5" imgW="126835" imgH="139518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2608263"/>
                        <a:ext cx="1301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843088" y="2566988"/>
          <a:ext cx="128587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2566988"/>
                        <a:ext cx="128587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454150" y="2603500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5"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2603500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92150" y="2947988"/>
          <a:ext cx="180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6" name="Equation" r:id="rId11" imgW="177569" imgH="202936" progId="Equation.DSMT4">
                  <p:embed/>
                </p:oleObj>
              </mc:Choice>
              <mc:Fallback>
                <p:oleObj name="Equation" r:id="rId11" imgW="177569" imgH="2029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947988"/>
                        <a:ext cx="1809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241550" y="2947988"/>
          <a:ext cx="180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Equation" r:id="rId13" imgW="177569" imgH="202936" progId="Equation.DSMT4">
                  <p:embed/>
                </p:oleObj>
              </mc:Choice>
              <mc:Fallback>
                <p:oleObj name="Equation" r:id="rId13" imgW="177569" imgH="20293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2947988"/>
                        <a:ext cx="1809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863725" y="2994025"/>
          <a:ext cx="141288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8"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994025"/>
                        <a:ext cx="141288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384300" y="2994025"/>
          <a:ext cx="285750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9" name="Equation" r:id="rId17" imgW="279158" imgH="177646" progId="Equation.DSMT4">
                  <p:embed/>
                </p:oleObj>
              </mc:Choice>
              <mc:Fallback>
                <p:oleObj name="Equation" r:id="rId17" imgW="279158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994025"/>
                        <a:ext cx="285750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782763" y="3403600"/>
          <a:ext cx="3238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0" name="Equation" r:id="rId19" imgW="317225" imgH="203024" progId="Equation.DSMT4">
                  <p:embed/>
                </p:oleObj>
              </mc:Choice>
              <mc:Fallback>
                <p:oleObj name="Equation" r:id="rId19" imgW="317225" imgH="203024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763" y="3403600"/>
                        <a:ext cx="3238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1065213" y="2994025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1" name="Equation" r:id="rId21" imgW="139700" imgH="139700" progId="Equation.DSMT4">
                  <p:embed/>
                </p:oleObj>
              </mc:Choice>
              <mc:Fallback>
                <p:oleObj name="Equation" r:id="rId21" imgW="139700" imgH="139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994025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12750" y="3403600"/>
          <a:ext cx="182563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2" name="Equation" r:id="rId22" imgW="177569" imgH="202936" progId="Equation.DSMT4">
                  <p:embed/>
                </p:oleObj>
              </mc:Choice>
              <mc:Fallback>
                <p:oleObj name="Equation" r:id="rId22" imgW="177569" imgH="2029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403600"/>
                        <a:ext cx="182563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2176463" y="3857625"/>
          <a:ext cx="334962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3" name="Equation" r:id="rId24" imgW="330057" imgH="203112" progId="Equation.DSMT4">
                  <p:embed/>
                </p:oleObj>
              </mc:Choice>
              <mc:Fallback>
                <p:oleObj name="Equation" r:id="rId24" imgW="330057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3857625"/>
                        <a:ext cx="334962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706438" y="3448050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"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3448050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985838" y="3403600"/>
          <a:ext cx="3365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Equation" r:id="rId27" imgW="330057" imgH="203112" progId="Equation.DSMT4">
                  <p:embed/>
                </p:oleObj>
              </mc:Choice>
              <mc:Fallback>
                <p:oleObj name="Equation" r:id="rId27" imgW="330057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3403600"/>
                        <a:ext cx="3365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1463675" y="3448050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6" name="Equation" r:id="rId29" imgW="139700" imgH="139700" progId="Equation.DSMT4">
                  <p:embed/>
                </p:oleObj>
              </mc:Choice>
              <mc:Fallback>
                <p:oleObj name="Equation" r:id="rId29" imgW="139700" imgH="139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448050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2606675" y="3403600"/>
          <a:ext cx="168275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Equation" r:id="rId30" imgW="164957" imgH="203024" progId="Equation.DSMT4">
                  <p:embed/>
                </p:oleObj>
              </mc:Choice>
              <mc:Fallback>
                <p:oleObj name="Equation" r:id="rId30" imgW="164957" imgH="203024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675" y="3403600"/>
                        <a:ext cx="168275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2262188" y="3448050"/>
          <a:ext cx="141287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Equation" r:id="rId32" imgW="139700" imgH="139700" progId="Equation.DSMT4">
                  <p:embed/>
                </p:oleObj>
              </mc:Choice>
              <mc:Fallback>
                <p:oleObj name="Equation" r:id="rId32" imgW="139700" imgH="1397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188" y="3448050"/>
                        <a:ext cx="141287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1338263" y="3857625"/>
          <a:ext cx="388937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" name="Equation" r:id="rId33" imgW="380835" imgH="203112" progId="Equation.DSMT4">
                  <p:embed/>
                </p:oleObj>
              </mc:Choice>
              <mc:Fallback>
                <p:oleObj name="Equation" r:id="rId33" imgW="380835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3857625"/>
                        <a:ext cx="388937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128588" y="3857625"/>
          <a:ext cx="180975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" name="Equation" r:id="rId35" imgW="177569" imgH="202936" progId="Equation.DSMT4">
                  <p:embed/>
                </p:oleObj>
              </mc:Choice>
              <mc:Fallback>
                <p:oleObj name="Equation" r:id="rId35" imgW="177569" imgH="20293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3857625"/>
                        <a:ext cx="180975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422275" y="3902075"/>
          <a:ext cx="141288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" name="Equation" r:id="rId37" imgW="139700" imgH="139700" progId="Equation.DSMT4">
                  <p:embed/>
                </p:oleObj>
              </mc:Choice>
              <mc:Fallback>
                <p:oleObj name="Equation" r:id="rId37" imgW="139700" imgH="139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3902075"/>
                        <a:ext cx="141288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620713" y="3857625"/>
          <a:ext cx="3365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" name="Equation" r:id="rId38" imgW="330057" imgH="203112" progId="Equation.DSMT4">
                  <p:embed/>
                </p:oleObj>
              </mc:Choice>
              <mc:Fallback>
                <p:oleObj name="Equation" r:id="rId38" imgW="330057" imgH="20311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3857625"/>
                        <a:ext cx="3365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0" name="Object 24"/>
          <p:cNvGraphicFramePr>
            <a:graphicFrameLocks noChangeAspect="1"/>
          </p:cNvGraphicFramePr>
          <p:nvPr/>
        </p:nvGraphicFramePr>
        <p:xfrm>
          <a:off x="1100138" y="3902075"/>
          <a:ext cx="141287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" name="Equation" r:id="rId40" imgW="139700" imgH="139700" progId="Equation.DSMT4">
                  <p:embed/>
                </p:oleObj>
              </mc:Choice>
              <mc:Fallback>
                <p:oleObj name="Equation" r:id="rId40" imgW="139700" imgH="1397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3902075"/>
                        <a:ext cx="141287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2913063" y="3857625"/>
          <a:ext cx="179387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4" name="Equation" r:id="rId41" imgW="177569" imgH="202936" progId="Equation.DSMT4">
                  <p:embed/>
                </p:oleObj>
              </mc:Choice>
              <mc:Fallback>
                <p:oleObj name="Equation" r:id="rId41" imgW="177569" imgH="20293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3" y="3857625"/>
                        <a:ext cx="179387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2" name="Object 26"/>
          <p:cNvGraphicFramePr>
            <a:graphicFrameLocks noChangeAspect="1"/>
          </p:cNvGraphicFramePr>
          <p:nvPr/>
        </p:nvGraphicFramePr>
        <p:xfrm>
          <a:off x="1857375" y="3902075"/>
          <a:ext cx="141288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5" name="Equation" r:id="rId43" imgW="139700" imgH="139700" progId="Equation.DSMT4">
                  <p:embed/>
                </p:oleObj>
              </mc:Choice>
              <mc:Fallback>
                <p:oleObj name="Equation" r:id="rId43" imgW="139700" imgH="1397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3902075"/>
                        <a:ext cx="141288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3" name="Object 27"/>
          <p:cNvGraphicFramePr>
            <a:graphicFrameLocks noChangeAspect="1"/>
          </p:cNvGraphicFramePr>
          <p:nvPr/>
        </p:nvGraphicFramePr>
        <p:xfrm>
          <a:off x="2614613" y="3902075"/>
          <a:ext cx="14287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" name="Equation" r:id="rId44" imgW="139700" imgH="139700" progId="Equation.DSMT4">
                  <p:embed/>
                </p:oleObj>
              </mc:Choice>
              <mc:Fallback>
                <p:oleObj name="Equation" r:id="rId44" imgW="139700" imgH="1397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3902075"/>
                        <a:ext cx="14287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762000" y="16764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For (a + b)</a:t>
            </a:r>
            <a:r>
              <a:rPr lang="en-GB" altLang="en-US" baseline="30000">
                <a:latin typeface="Comic Sans MS" pitchFamily="66" charset="0"/>
              </a:rPr>
              <a:t>n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4943475" y="1665288"/>
            <a:ext cx="36830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Find the expansion of (2x - 5)</a:t>
            </a:r>
            <a:r>
              <a:rPr lang="en-GB" altLang="en-US" baseline="30000">
                <a:latin typeface="Comic Sans MS" pitchFamily="66" charset="0"/>
              </a:rPr>
              <a:t>4</a:t>
            </a:r>
          </a:p>
        </p:txBody>
      </p:sp>
      <p:graphicFrame>
        <p:nvGraphicFramePr>
          <p:cNvPr id="12323" name="Object 35"/>
          <p:cNvGraphicFramePr>
            <a:graphicFrameLocks noChangeAspect="1"/>
          </p:cNvGraphicFramePr>
          <p:nvPr/>
        </p:nvGraphicFramePr>
        <p:xfrm>
          <a:off x="4883150" y="2233613"/>
          <a:ext cx="8016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Equation" r:id="rId45" imgW="431425" imgH="177646" progId="Equation.DSMT4">
                  <p:embed/>
                </p:oleObj>
              </mc:Choice>
              <mc:Fallback>
                <p:oleObj name="Equation" r:id="rId45" imgW="431425" imgH="17764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0" y="2233613"/>
                        <a:ext cx="801688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4" name="Object 36"/>
          <p:cNvGraphicFramePr>
            <a:graphicFrameLocks noChangeAspect="1"/>
          </p:cNvGraphicFramePr>
          <p:nvPr/>
        </p:nvGraphicFramePr>
        <p:xfrm>
          <a:off x="6478588" y="2233613"/>
          <a:ext cx="801687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Equation" r:id="rId47" imgW="431425" imgH="177646" progId="Equation.DSMT4">
                  <p:embed/>
                </p:oleObj>
              </mc:Choice>
              <mc:Fallback>
                <p:oleObj name="Equation" r:id="rId47" imgW="431425" imgH="17764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588" y="2233613"/>
                        <a:ext cx="801687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5" name="Object 37"/>
          <p:cNvGraphicFramePr>
            <a:graphicFrameLocks noChangeAspect="1"/>
          </p:cNvGraphicFramePr>
          <p:nvPr/>
        </p:nvGraphicFramePr>
        <p:xfrm>
          <a:off x="8056563" y="2236788"/>
          <a:ext cx="661987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Equation" r:id="rId49" imgW="355138" imgH="177569" progId="Equation.DSMT4">
                  <p:embed/>
                </p:oleObj>
              </mc:Choice>
              <mc:Fallback>
                <p:oleObj name="Equation" r:id="rId49" imgW="355138" imgH="17756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6563" y="2236788"/>
                        <a:ext cx="661987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6" name="Object 38"/>
          <p:cNvGraphicFramePr>
            <a:graphicFrameLocks noChangeAspect="1"/>
          </p:cNvGraphicFramePr>
          <p:nvPr/>
        </p:nvGraphicFramePr>
        <p:xfrm>
          <a:off x="4251325" y="3375025"/>
          <a:ext cx="2984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0" name="Equation" r:id="rId51" imgW="177569" imgH="202936" progId="Equation.DSMT4">
                  <p:embed/>
                </p:oleObj>
              </mc:Choice>
              <mc:Fallback>
                <p:oleObj name="Equation" r:id="rId51" imgW="177569" imgH="20293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3375025"/>
                        <a:ext cx="29845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7" name="Object 39"/>
          <p:cNvGraphicFramePr>
            <a:graphicFrameLocks noChangeAspect="1"/>
          </p:cNvGraphicFramePr>
          <p:nvPr/>
        </p:nvGraphicFramePr>
        <p:xfrm>
          <a:off x="4860925" y="3375025"/>
          <a:ext cx="6096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" name="Equation" r:id="rId53" imgW="330057" imgH="203112" progId="Equation.DSMT4">
                  <p:embed/>
                </p:oleObj>
              </mc:Choice>
              <mc:Fallback>
                <p:oleObj name="Equation" r:id="rId53" imgW="330057" imgH="203112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925" y="3375025"/>
                        <a:ext cx="6096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8" name="Object 40"/>
          <p:cNvGraphicFramePr>
            <a:graphicFrameLocks noChangeAspect="1"/>
          </p:cNvGraphicFramePr>
          <p:nvPr/>
        </p:nvGraphicFramePr>
        <p:xfrm>
          <a:off x="5791200" y="3355975"/>
          <a:ext cx="7302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name="Equation" r:id="rId55" imgW="380835" imgH="203112" progId="Equation.DSMT4">
                  <p:embed/>
                </p:oleObj>
              </mc:Choice>
              <mc:Fallback>
                <p:oleObj name="Equation" r:id="rId55" imgW="380835" imgH="2031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355975"/>
                        <a:ext cx="73025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9" name="Object 41"/>
          <p:cNvGraphicFramePr>
            <a:graphicFrameLocks noChangeAspect="1"/>
          </p:cNvGraphicFramePr>
          <p:nvPr/>
        </p:nvGraphicFramePr>
        <p:xfrm>
          <a:off x="7680325" y="3375025"/>
          <a:ext cx="29686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Equation" r:id="rId57" imgW="177569" imgH="202936" progId="Equation.DSMT4">
                  <p:embed/>
                </p:oleObj>
              </mc:Choice>
              <mc:Fallback>
                <p:oleObj name="Equation" r:id="rId57" imgW="177569" imgH="20293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5" y="3375025"/>
                        <a:ext cx="29686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0" name="Object 42"/>
          <p:cNvGraphicFramePr>
            <a:graphicFrameLocks noChangeAspect="1"/>
          </p:cNvGraphicFramePr>
          <p:nvPr/>
        </p:nvGraphicFramePr>
        <p:xfrm>
          <a:off x="6537325" y="345122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Equation" r:id="rId59" imgW="139700" imgH="139700" progId="Equation.DSMT4">
                  <p:embed/>
                </p:oleObj>
              </mc:Choice>
              <mc:Fallback>
                <p:oleObj name="Equation" r:id="rId59" imgW="139700" imgH="1397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325" y="345122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1" name="Object 43"/>
          <p:cNvGraphicFramePr>
            <a:graphicFrameLocks noChangeAspect="1"/>
          </p:cNvGraphicFramePr>
          <p:nvPr/>
        </p:nvGraphicFramePr>
        <p:xfrm>
          <a:off x="4556125" y="345122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Equation" r:id="rId61" imgW="139700" imgH="139700" progId="Equation.DSMT4">
                  <p:embed/>
                </p:oleObj>
              </mc:Choice>
              <mc:Fallback>
                <p:oleObj name="Equation" r:id="rId61" imgW="139700" imgH="1397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45122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2" name="Object 44"/>
          <p:cNvGraphicFramePr>
            <a:graphicFrameLocks noChangeAspect="1"/>
          </p:cNvGraphicFramePr>
          <p:nvPr/>
        </p:nvGraphicFramePr>
        <p:xfrm>
          <a:off x="5546725" y="345122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Equation" r:id="rId62" imgW="139700" imgH="139700" progId="Equation.DSMT4">
                  <p:embed/>
                </p:oleObj>
              </mc:Choice>
              <mc:Fallback>
                <p:oleObj name="Equation" r:id="rId62" imgW="139700" imgH="1397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6725" y="345122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4953000" y="2590800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n = 4, so use the relevant row</a:t>
            </a:r>
          </a:p>
        </p:txBody>
      </p:sp>
      <p:sp>
        <p:nvSpPr>
          <p:cNvPr id="12355" name="Line 67"/>
          <p:cNvSpPr>
            <a:spLocks noChangeShapeType="1"/>
          </p:cNvSpPr>
          <p:nvPr/>
        </p:nvSpPr>
        <p:spPr bwMode="auto">
          <a:xfrm flipH="1">
            <a:off x="3200400" y="2819400"/>
            <a:ext cx="1830388" cy="990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56" name="Arc 68"/>
          <p:cNvSpPr>
            <a:spLocks/>
          </p:cNvSpPr>
          <p:nvPr/>
        </p:nvSpPr>
        <p:spPr bwMode="auto">
          <a:xfrm flipH="1">
            <a:off x="2971800" y="4267200"/>
            <a:ext cx="220663" cy="838200"/>
          </a:xfrm>
          <a:custGeom>
            <a:avLst/>
            <a:gdLst>
              <a:gd name="T0" fmla="*/ 2058728 w 21796"/>
              <a:gd name="T1" fmla="*/ 0 h 43200"/>
              <a:gd name="T2" fmla="*/ 0 w 21796"/>
              <a:gd name="T3" fmla="*/ 2147483647 h 43200"/>
              <a:gd name="T4" fmla="*/ 2058728 w 21796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6" h="43200" fill="none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</a:path>
              <a:path w="21796" h="43200" stroke="0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  <a:lnTo>
                  <a:pt x="196" y="21600"/>
                </a:lnTo>
                <a:lnTo>
                  <a:pt x="19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57" name="Text Box 69"/>
          <p:cNvSpPr txBox="1">
            <a:spLocks noChangeArrowheads="1"/>
          </p:cNvSpPr>
          <p:nvPr/>
        </p:nvSpPr>
        <p:spPr bwMode="auto">
          <a:xfrm>
            <a:off x="1752600" y="4343400"/>
            <a:ext cx="1371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Work out each part carefully</a:t>
            </a:r>
          </a:p>
        </p:txBody>
      </p:sp>
      <p:sp>
        <p:nvSpPr>
          <p:cNvPr id="9260" name="Text Box 75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5A</a:t>
            </a:r>
          </a:p>
        </p:txBody>
      </p:sp>
      <p:graphicFrame>
        <p:nvGraphicFramePr>
          <p:cNvPr id="12364" name="Object 76"/>
          <p:cNvGraphicFramePr>
            <a:graphicFrameLocks noChangeAspect="1"/>
          </p:cNvGraphicFramePr>
          <p:nvPr/>
        </p:nvGraphicFramePr>
        <p:xfrm>
          <a:off x="6770688" y="3363913"/>
          <a:ext cx="6096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7" name="Equation" r:id="rId63" imgW="330057" imgH="203112" progId="Equation.DSMT4">
                  <p:embed/>
                </p:oleObj>
              </mc:Choice>
              <mc:Fallback>
                <p:oleObj name="Equation" r:id="rId63" imgW="330057" imgH="203112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0688" y="3363913"/>
                        <a:ext cx="6096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5" name="Object 77"/>
          <p:cNvGraphicFramePr>
            <a:graphicFrameLocks noChangeAspect="1"/>
          </p:cNvGraphicFramePr>
          <p:nvPr/>
        </p:nvGraphicFramePr>
        <p:xfrm>
          <a:off x="7375525" y="345122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8" name="Equation" r:id="rId65" imgW="139700" imgH="139700" progId="Equation.DSMT4">
                  <p:embed/>
                </p:oleObj>
              </mc:Choice>
              <mc:Fallback>
                <p:oleObj name="Equation" r:id="rId65" imgW="139700" imgH="139700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525" y="345122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6" name="Object 78"/>
          <p:cNvGraphicFramePr>
            <a:graphicFrameLocks noChangeAspect="1"/>
          </p:cNvGraphicFramePr>
          <p:nvPr/>
        </p:nvGraphicFramePr>
        <p:xfrm>
          <a:off x="3276600" y="4056063"/>
          <a:ext cx="5969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" name="Equation" r:id="rId66" imgW="355446" imgH="228501" progId="Equation.DSMT4">
                  <p:embed/>
                </p:oleObj>
              </mc:Choice>
              <mc:Fallback>
                <p:oleObj name="Equation" r:id="rId66" imgW="355446" imgH="228501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056063"/>
                        <a:ext cx="5969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7" name="Object 79"/>
          <p:cNvGraphicFramePr>
            <a:graphicFrameLocks noChangeAspect="1"/>
          </p:cNvGraphicFramePr>
          <p:nvPr/>
        </p:nvGraphicFramePr>
        <p:xfrm>
          <a:off x="4038600" y="4038600"/>
          <a:ext cx="12192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" name="Equation" r:id="rId68" imgW="711200" imgH="228600" progId="Equation.DSMT4">
                  <p:embed/>
                </p:oleObj>
              </mc:Choice>
              <mc:Fallback>
                <p:oleObj name="Equation" r:id="rId68" imgW="711200" imgH="22860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38600"/>
                        <a:ext cx="12192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8" name="Object 80"/>
          <p:cNvGraphicFramePr>
            <a:graphicFrameLocks noChangeAspect="1"/>
          </p:cNvGraphicFramePr>
          <p:nvPr/>
        </p:nvGraphicFramePr>
        <p:xfrm>
          <a:off x="5486400" y="4038600"/>
          <a:ext cx="1295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1" name="Equation" r:id="rId70" imgW="761669" imgH="228501" progId="Equation.DSMT4">
                  <p:embed/>
                </p:oleObj>
              </mc:Choice>
              <mc:Fallback>
                <p:oleObj name="Equation" r:id="rId70" imgW="761669" imgH="228501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038600"/>
                        <a:ext cx="12954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9" name="Object 81"/>
          <p:cNvGraphicFramePr>
            <a:graphicFrameLocks noChangeAspect="1"/>
          </p:cNvGraphicFramePr>
          <p:nvPr/>
        </p:nvGraphicFramePr>
        <p:xfrm>
          <a:off x="8382000" y="4038600"/>
          <a:ext cx="5937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2" name="Equation" r:id="rId72" imgW="355446" imgH="228501" progId="Equation.DSMT4">
                  <p:embed/>
                </p:oleObj>
              </mc:Choice>
              <mc:Fallback>
                <p:oleObj name="Equation" r:id="rId72" imgW="355446" imgH="228501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0" y="4038600"/>
                        <a:ext cx="5937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0" name="Object 82"/>
          <p:cNvGraphicFramePr>
            <a:graphicFrameLocks noChangeAspect="1"/>
          </p:cNvGraphicFramePr>
          <p:nvPr/>
        </p:nvGraphicFramePr>
        <p:xfrm>
          <a:off x="6781800" y="4114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" name="Equation" r:id="rId74" imgW="139700" imgH="139700" progId="Equation.DSMT4">
                  <p:embed/>
                </p:oleObj>
              </mc:Choice>
              <mc:Fallback>
                <p:oleObj name="Equation" r:id="rId74" imgW="139700" imgH="139700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114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1" name="Object 83"/>
          <p:cNvGraphicFramePr>
            <a:graphicFrameLocks noChangeAspect="1"/>
          </p:cNvGraphicFramePr>
          <p:nvPr/>
        </p:nvGraphicFramePr>
        <p:xfrm>
          <a:off x="5257800" y="4114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4" name="Equation" r:id="rId75" imgW="139700" imgH="139700" progId="Equation.DSMT4">
                  <p:embed/>
                </p:oleObj>
              </mc:Choice>
              <mc:Fallback>
                <p:oleObj name="Equation" r:id="rId75" imgW="139700" imgH="139700" progId="Equation.DSMT4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14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2" name="Object 84"/>
          <p:cNvGraphicFramePr>
            <a:graphicFrameLocks noChangeAspect="1"/>
          </p:cNvGraphicFramePr>
          <p:nvPr/>
        </p:nvGraphicFramePr>
        <p:xfrm>
          <a:off x="3810000" y="4114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5" name="Equation" r:id="rId76" imgW="139700" imgH="139700" progId="Equation.DSMT4">
                  <p:embed/>
                </p:oleObj>
              </mc:Choice>
              <mc:Fallback>
                <p:oleObj name="Equation" r:id="rId76" imgW="139700" imgH="139700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3" name="Object 85"/>
          <p:cNvGraphicFramePr>
            <a:graphicFrameLocks noChangeAspect="1"/>
          </p:cNvGraphicFramePr>
          <p:nvPr/>
        </p:nvGraphicFramePr>
        <p:xfrm>
          <a:off x="7019925" y="4021138"/>
          <a:ext cx="12192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6" name="Equation" r:id="rId77" imgW="698500" imgH="228600" progId="Equation.DSMT4">
                  <p:embed/>
                </p:oleObj>
              </mc:Choice>
              <mc:Fallback>
                <p:oleObj name="Equation" r:id="rId77" imgW="698500" imgH="228600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4021138"/>
                        <a:ext cx="12192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4" name="Object 86"/>
          <p:cNvGraphicFramePr>
            <a:graphicFrameLocks noChangeAspect="1"/>
          </p:cNvGraphicFramePr>
          <p:nvPr/>
        </p:nvGraphicFramePr>
        <p:xfrm>
          <a:off x="8229600" y="41148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7" name="Equation" r:id="rId79" imgW="139700" imgH="139700" progId="Equation.DSMT4">
                  <p:embed/>
                </p:oleObj>
              </mc:Choice>
              <mc:Fallback>
                <p:oleObj name="Equation" r:id="rId79" imgW="139700" imgH="139700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41148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5" name="Object 87"/>
          <p:cNvGraphicFramePr>
            <a:graphicFrameLocks noChangeAspect="1"/>
          </p:cNvGraphicFramePr>
          <p:nvPr/>
        </p:nvGraphicFramePr>
        <p:xfrm>
          <a:off x="3267075" y="4878388"/>
          <a:ext cx="5334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8" name="Equation" r:id="rId80" imgW="317225" imgH="203024" progId="Equation.DSMT4">
                  <p:embed/>
                </p:oleObj>
              </mc:Choice>
              <mc:Fallback>
                <p:oleObj name="Equation" r:id="rId80" imgW="317225" imgH="203024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4878388"/>
                        <a:ext cx="533400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6" name="Object 88"/>
          <p:cNvGraphicFramePr>
            <a:graphicFrameLocks noChangeAspect="1"/>
          </p:cNvGraphicFramePr>
          <p:nvPr/>
        </p:nvGraphicFramePr>
        <p:xfrm>
          <a:off x="3800475" y="49530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" name="Equation" r:id="rId82" imgW="139700" imgH="139700" progId="Equation.DSMT4">
                  <p:embed/>
                </p:oleObj>
              </mc:Choice>
              <mc:Fallback>
                <p:oleObj name="Equation" r:id="rId82" imgW="139700" imgH="139700" progId="Equation.DSMT4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75" y="49530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7" name="Object 89"/>
          <p:cNvGraphicFramePr>
            <a:graphicFrameLocks noChangeAspect="1"/>
          </p:cNvGraphicFramePr>
          <p:nvPr/>
        </p:nvGraphicFramePr>
        <p:xfrm>
          <a:off x="4029075" y="4868863"/>
          <a:ext cx="11969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0" name="Equation" r:id="rId83" imgW="698500" imgH="228600" progId="Equation.DSMT4">
                  <p:embed/>
                </p:oleObj>
              </mc:Choice>
              <mc:Fallback>
                <p:oleObj name="Equation" r:id="rId83" imgW="698500" imgH="228600" progId="Equation.DSMT4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868863"/>
                        <a:ext cx="1196975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8" name="Object 90"/>
          <p:cNvGraphicFramePr>
            <a:graphicFrameLocks noChangeAspect="1"/>
          </p:cNvGraphicFramePr>
          <p:nvPr/>
        </p:nvGraphicFramePr>
        <p:xfrm>
          <a:off x="5508625" y="4876800"/>
          <a:ext cx="12096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1" name="Equation" r:id="rId85" imgW="711200" imgH="228600" progId="Equation.DSMT4">
                  <p:embed/>
                </p:oleObj>
              </mc:Choice>
              <mc:Fallback>
                <p:oleObj name="Equation" r:id="rId85" imgW="711200" imgH="228600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4876800"/>
                        <a:ext cx="12096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79" name="Object 91"/>
          <p:cNvGraphicFramePr>
            <a:graphicFrameLocks noChangeAspect="1"/>
          </p:cNvGraphicFramePr>
          <p:nvPr/>
        </p:nvGraphicFramePr>
        <p:xfrm>
          <a:off x="5248275" y="49530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2" name="Equation" r:id="rId87" imgW="139700" imgH="139700" progId="Equation.DSMT4">
                  <p:embed/>
                </p:oleObj>
              </mc:Choice>
              <mc:Fallback>
                <p:oleObj name="Equation" r:id="rId87" imgW="139700" imgH="139700" progId="Equation.DSMT4">
                  <p:embed/>
                  <p:pic>
                    <p:nvPicPr>
                      <p:cNvPr id="0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275" y="49530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0" name="Object 92"/>
          <p:cNvGraphicFramePr>
            <a:graphicFrameLocks noChangeAspect="1"/>
          </p:cNvGraphicFramePr>
          <p:nvPr/>
        </p:nvGraphicFramePr>
        <p:xfrm>
          <a:off x="6772275" y="49530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3" name="Equation" r:id="rId88" imgW="139700" imgH="139700" progId="Equation.DSMT4">
                  <p:embed/>
                </p:oleObj>
              </mc:Choice>
              <mc:Fallback>
                <p:oleObj name="Equation" r:id="rId88" imgW="139700" imgH="139700" progId="Equation.DSMT4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2275" y="49530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1" name="Object 93"/>
          <p:cNvGraphicFramePr>
            <a:graphicFrameLocks noChangeAspect="1"/>
          </p:cNvGraphicFramePr>
          <p:nvPr/>
        </p:nvGraphicFramePr>
        <p:xfrm>
          <a:off x="7000875" y="4916488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4" name="Equation" r:id="rId89" imgW="799753" imgH="203112" progId="Equation.DSMT4">
                  <p:embed/>
                </p:oleObj>
              </mc:Choice>
              <mc:Fallback>
                <p:oleObj name="Equation" r:id="rId89" imgW="799753" imgH="203112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4916488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2" name="Object 94"/>
          <p:cNvGraphicFramePr>
            <a:graphicFrameLocks noChangeAspect="1"/>
          </p:cNvGraphicFramePr>
          <p:nvPr/>
        </p:nvGraphicFramePr>
        <p:xfrm>
          <a:off x="8578850" y="4927600"/>
          <a:ext cx="4460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5" name="Equation" r:id="rId91" imgW="266353" imgH="177569" progId="Equation.DSMT4">
                  <p:embed/>
                </p:oleObj>
              </mc:Choice>
              <mc:Fallback>
                <p:oleObj name="Equation" r:id="rId91" imgW="266353" imgH="177569" progId="Equation.DSMT4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8850" y="4927600"/>
                        <a:ext cx="44608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3" name="Object 95"/>
          <p:cNvGraphicFramePr>
            <a:graphicFrameLocks noChangeAspect="1"/>
          </p:cNvGraphicFramePr>
          <p:nvPr/>
        </p:nvGraphicFramePr>
        <p:xfrm>
          <a:off x="8372475" y="49530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6" name="Equation" r:id="rId93" imgW="139700" imgH="139700" progId="Equation.DSMT4">
                  <p:embed/>
                </p:oleObj>
              </mc:Choice>
              <mc:Fallback>
                <p:oleObj name="Equation" r:id="rId93" imgW="139700" imgH="139700" progId="Equation.DSMT4">
                  <p:embed/>
                  <p:pic>
                    <p:nvPicPr>
                      <p:cNvPr id="0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2475" y="49530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84" name="Arc 96"/>
          <p:cNvSpPr>
            <a:spLocks/>
          </p:cNvSpPr>
          <p:nvPr/>
        </p:nvSpPr>
        <p:spPr bwMode="auto">
          <a:xfrm flipH="1">
            <a:off x="2971800" y="5105400"/>
            <a:ext cx="220663" cy="838200"/>
          </a:xfrm>
          <a:custGeom>
            <a:avLst/>
            <a:gdLst>
              <a:gd name="T0" fmla="*/ 2058728 w 21796"/>
              <a:gd name="T1" fmla="*/ 0 h 43200"/>
              <a:gd name="T2" fmla="*/ 0 w 21796"/>
              <a:gd name="T3" fmla="*/ 2147483647 h 43200"/>
              <a:gd name="T4" fmla="*/ 2058728 w 21796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6" h="43200" fill="none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</a:path>
              <a:path w="21796" h="43200" stroke="0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  <a:lnTo>
                  <a:pt x="196" y="21600"/>
                </a:lnTo>
                <a:lnTo>
                  <a:pt x="19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86" name="Text Box 98"/>
          <p:cNvSpPr txBox="1">
            <a:spLocks noChangeArrowheads="1"/>
          </p:cNvSpPr>
          <p:nvPr/>
        </p:nvSpPr>
        <p:spPr bwMode="auto">
          <a:xfrm>
            <a:off x="1600200" y="53340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Careful with negatives!</a:t>
            </a:r>
          </a:p>
        </p:txBody>
      </p:sp>
      <p:graphicFrame>
        <p:nvGraphicFramePr>
          <p:cNvPr id="12387" name="Object 99"/>
          <p:cNvGraphicFramePr>
            <a:graphicFrameLocks noChangeAspect="1"/>
          </p:cNvGraphicFramePr>
          <p:nvPr/>
        </p:nvGraphicFramePr>
        <p:xfrm>
          <a:off x="3783013" y="5715000"/>
          <a:ext cx="5334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7" name="Equation" r:id="rId94" imgW="317225" imgH="203024" progId="Equation.DSMT4">
                  <p:embed/>
                </p:oleObj>
              </mc:Choice>
              <mc:Fallback>
                <p:oleObj name="Equation" r:id="rId94" imgW="317225" imgH="203024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5715000"/>
                        <a:ext cx="5334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8" name="Object 100"/>
          <p:cNvGraphicFramePr>
            <a:graphicFrameLocks noChangeAspect="1"/>
          </p:cNvGraphicFramePr>
          <p:nvPr/>
        </p:nvGraphicFramePr>
        <p:xfrm>
          <a:off x="4325938" y="581025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8" name="Equation" r:id="rId96" imgW="139700" imgH="139700" progId="Equation.DSMT4">
                  <p:embed/>
                </p:oleObj>
              </mc:Choice>
              <mc:Fallback>
                <p:oleObj name="Equation" r:id="rId96" imgW="139700" imgH="13970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8" y="581025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9" name="Object 101"/>
          <p:cNvGraphicFramePr>
            <a:graphicFrameLocks noChangeAspect="1"/>
          </p:cNvGraphicFramePr>
          <p:nvPr/>
        </p:nvGraphicFramePr>
        <p:xfrm>
          <a:off x="4586288" y="5715000"/>
          <a:ext cx="8270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9" name="Equation" r:id="rId97" imgW="482391" imgH="203112" progId="Equation.DSMT4">
                  <p:embed/>
                </p:oleObj>
              </mc:Choice>
              <mc:Fallback>
                <p:oleObj name="Equation" r:id="rId97" imgW="482391" imgH="203112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288" y="5715000"/>
                        <a:ext cx="827087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0" name="Object 102"/>
          <p:cNvGraphicFramePr>
            <a:graphicFrameLocks noChangeAspect="1"/>
          </p:cNvGraphicFramePr>
          <p:nvPr/>
        </p:nvGraphicFramePr>
        <p:xfrm>
          <a:off x="5776913" y="5735638"/>
          <a:ext cx="6921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0" name="Equation" r:id="rId99" imgW="406048" imgH="203024" progId="Equation.DSMT4">
                  <p:embed/>
                </p:oleObj>
              </mc:Choice>
              <mc:Fallback>
                <p:oleObj name="Equation" r:id="rId99" imgW="406048" imgH="203024" progId="Equation.DSMT4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5735638"/>
                        <a:ext cx="69215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" name="Object 103"/>
          <p:cNvGraphicFramePr>
            <a:graphicFrameLocks noChangeAspect="1"/>
          </p:cNvGraphicFramePr>
          <p:nvPr/>
        </p:nvGraphicFramePr>
        <p:xfrm>
          <a:off x="5486400" y="57912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1" name="Equation" r:id="rId101" imgW="139700" imgH="139700" progId="Equation.DSMT4">
                  <p:embed/>
                </p:oleObj>
              </mc:Choice>
              <mc:Fallback>
                <p:oleObj name="Equation" r:id="rId101" imgW="139700" imgH="139700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7912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2" name="Object 104"/>
          <p:cNvGraphicFramePr>
            <a:graphicFrameLocks noChangeAspect="1"/>
          </p:cNvGraphicFramePr>
          <p:nvPr/>
        </p:nvGraphicFramePr>
        <p:xfrm>
          <a:off x="6489700" y="581977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2" name="Equation" r:id="rId102" imgW="139700" imgH="139700" progId="Equation.DSMT4">
                  <p:embed/>
                </p:oleObj>
              </mc:Choice>
              <mc:Fallback>
                <p:oleObj name="Equation" r:id="rId102" imgW="139700" imgH="139700" progId="Equation.DSMT4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700" y="581977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3" name="Object 105"/>
          <p:cNvGraphicFramePr>
            <a:graphicFrameLocks noChangeAspect="1"/>
          </p:cNvGraphicFramePr>
          <p:nvPr/>
        </p:nvGraphicFramePr>
        <p:xfrm>
          <a:off x="6807200" y="5768975"/>
          <a:ext cx="9096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3" name="Equation" r:id="rId103" imgW="520248" imgH="177646" progId="Equation.DSMT4">
                  <p:embed/>
                </p:oleObj>
              </mc:Choice>
              <mc:Fallback>
                <p:oleObj name="Equation" r:id="rId103" imgW="520248" imgH="177646" progId="Equation.DSMT4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7200" y="5768975"/>
                        <a:ext cx="9096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4" name="Object 106"/>
          <p:cNvGraphicFramePr>
            <a:graphicFrameLocks noChangeAspect="1"/>
          </p:cNvGraphicFramePr>
          <p:nvPr/>
        </p:nvGraphicFramePr>
        <p:xfrm>
          <a:off x="8039100" y="5781675"/>
          <a:ext cx="4460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4" name="Equation" r:id="rId105" imgW="266353" imgH="177569" progId="Equation.DSMT4">
                  <p:embed/>
                </p:oleObj>
              </mc:Choice>
              <mc:Fallback>
                <p:oleObj name="Equation" r:id="rId105" imgW="266353" imgH="177569" progId="Equation.DSMT4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9100" y="5781675"/>
                        <a:ext cx="44608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5" name="Object 107"/>
          <p:cNvGraphicFramePr>
            <a:graphicFrameLocks noChangeAspect="1"/>
          </p:cNvGraphicFramePr>
          <p:nvPr/>
        </p:nvGraphicFramePr>
        <p:xfrm>
          <a:off x="7747000" y="5808663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5" name="Equation" r:id="rId107" imgW="139700" imgH="139700" progId="Equation.DSMT4">
                  <p:embed/>
                </p:oleObj>
              </mc:Choice>
              <mc:Fallback>
                <p:oleObj name="Equation" r:id="rId107" imgW="139700" imgH="139700" progId="Equation.DSMT4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0" y="5808663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6" name="Object 108"/>
          <p:cNvGraphicFramePr>
            <a:graphicFrameLocks noChangeAspect="1"/>
          </p:cNvGraphicFramePr>
          <p:nvPr/>
        </p:nvGraphicFramePr>
        <p:xfrm>
          <a:off x="4027488" y="6219825"/>
          <a:ext cx="5334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6" name="Equation" r:id="rId108" imgW="317225" imgH="203024" progId="Equation.DSMT4">
                  <p:embed/>
                </p:oleObj>
              </mc:Choice>
              <mc:Fallback>
                <p:oleObj name="Equation" r:id="rId108" imgW="317225" imgH="203024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6219825"/>
                        <a:ext cx="5334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8" name="Object 110"/>
          <p:cNvGraphicFramePr>
            <a:graphicFrameLocks noChangeAspect="1"/>
          </p:cNvGraphicFramePr>
          <p:nvPr/>
        </p:nvGraphicFramePr>
        <p:xfrm>
          <a:off x="4594225" y="6219825"/>
          <a:ext cx="8270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7" name="Equation" r:id="rId109" imgW="482391" imgH="203112" progId="Equation.DSMT4">
                  <p:embed/>
                </p:oleObj>
              </mc:Choice>
              <mc:Fallback>
                <p:oleObj name="Equation" r:id="rId109" imgW="482391" imgH="203112" progId="Equation.DSMT4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6219825"/>
                        <a:ext cx="8270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9" name="Object 111"/>
          <p:cNvGraphicFramePr>
            <a:graphicFrameLocks noChangeAspect="1"/>
          </p:cNvGraphicFramePr>
          <p:nvPr/>
        </p:nvGraphicFramePr>
        <p:xfrm>
          <a:off x="5784850" y="6240463"/>
          <a:ext cx="6921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8" name="Equation" r:id="rId111" imgW="406048" imgH="203024" progId="Equation.DSMT4">
                  <p:embed/>
                </p:oleObj>
              </mc:Choice>
              <mc:Fallback>
                <p:oleObj name="Equation" r:id="rId111" imgW="406048" imgH="203024" progId="Equation.DSMT4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6240463"/>
                        <a:ext cx="69215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0" name="Object 112"/>
          <p:cNvGraphicFramePr>
            <a:graphicFrameLocks noChangeAspect="1"/>
          </p:cNvGraphicFramePr>
          <p:nvPr/>
        </p:nvGraphicFramePr>
        <p:xfrm>
          <a:off x="5494338" y="6296025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9" name="Equation" r:id="rId113" imgW="139700" imgH="139700" progId="Equation.DSMT4">
                  <p:embed/>
                </p:oleObj>
              </mc:Choice>
              <mc:Fallback>
                <p:oleObj name="Equation" r:id="rId113" imgW="139700" imgH="139700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6296025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2" name="Object 114"/>
          <p:cNvGraphicFramePr>
            <a:graphicFrameLocks noChangeAspect="1"/>
          </p:cNvGraphicFramePr>
          <p:nvPr/>
        </p:nvGraphicFramePr>
        <p:xfrm>
          <a:off x="6535738" y="6273800"/>
          <a:ext cx="90963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0" name="Equation" r:id="rId114" imgW="520248" imgH="177646" progId="Equation.DSMT4">
                  <p:embed/>
                </p:oleObj>
              </mc:Choice>
              <mc:Fallback>
                <p:oleObj name="Equation" r:id="rId114" imgW="520248" imgH="177646" progId="Equation.DSMT4">
                  <p:embed/>
                  <p:pic>
                    <p:nvPicPr>
                      <p:cNvPr id="0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6273800"/>
                        <a:ext cx="90963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3" name="Object 115"/>
          <p:cNvGraphicFramePr>
            <a:graphicFrameLocks noChangeAspect="1"/>
          </p:cNvGraphicFramePr>
          <p:nvPr/>
        </p:nvGraphicFramePr>
        <p:xfrm>
          <a:off x="7766050" y="6286500"/>
          <a:ext cx="4460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1" name="Equation" r:id="rId116" imgW="266353" imgH="177569" progId="Equation.DSMT4">
                  <p:embed/>
                </p:oleObj>
              </mc:Choice>
              <mc:Fallback>
                <p:oleObj name="Equation" r:id="rId116" imgW="266353" imgH="177569" progId="Equation.DSMT4">
                  <p:embed/>
                  <p:pic>
                    <p:nvPicPr>
                      <p:cNvPr id="0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050" y="6286500"/>
                        <a:ext cx="44608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4" name="Object 116"/>
          <p:cNvGraphicFramePr>
            <a:graphicFrameLocks noChangeAspect="1"/>
          </p:cNvGraphicFramePr>
          <p:nvPr/>
        </p:nvGraphicFramePr>
        <p:xfrm>
          <a:off x="7491413" y="630555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2" name="Equation" r:id="rId117" imgW="139700" imgH="139700" progId="Equation.DSMT4">
                  <p:embed/>
                </p:oleObj>
              </mc:Choice>
              <mc:Fallback>
                <p:oleObj name="Equation" r:id="rId117" imgW="139700" imgH="139700" progId="Equation.DSMT4">
                  <p:embed/>
                  <p:pic>
                    <p:nvPicPr>
                      <p:cNvPr id="0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1413" y="630555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06" name="Arc 118"/>
          <p:cNvSpPr>
            <a:spLocks/>
          </p:cNvSpPr>
          <p:nvPr/>
        </p:nvSpPr>
        <p:spPr bwMode="auto">
          <a:xfrm flipH="1">
            <a:off x="3014663" y="5946775"/>
            <a:ext cx="176212" cy="555625"/>
          </a:xfrm>
          <a:custGeom>
            <a:avLst/>
            <a:gdLst>
              <a:gd name="T0" fmla="*/ 837532 w 21796"/>
              <a:gd name="T1" fmla="*/ 0 h 43200"/>
              <a:gd name="T2" fmla="*/ 0 w 21796"/>
              <a:gd name="T3" fmla="*/ 1182131248 h 43200"/>
              <a:gd name="T4" fmla="*/ 837532 w 21796"/>
              <a:gd name="T5" fmla="*/ 59108060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6" h="43200" fill="none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</a:path>
              <a:path w="21796" h="43200" stroke="0" extrusionOk="0">
                <a:moveTo>
                  <a:pt x="195" y="0"/>
                </a:moveTo>
                <a:cubicBezTo>
                  <a:pt x="12125" y="0"/>
                  <a:pt x="21796" y="9670"/>
                  <a:pt x="21796" y="21600"/>
                </a:cubicBezTo>
                <a:cubicBezTo>
                  <a:pt x="21796" y="33529"/>
                  <a:pt x="12125" y="43200"/>
                  <a:pt x="196" y="43200"/>
                </a:cubicBezTo>
                <a:cubicBezTo>
                  <a:pt x="130" y="43200"/>
                  <a:pt x="65" y="43199"/>
                  <a:pt x="-1" y="43199"/>
                </a:cubicBezTo>
                <a:lnTo>
                  <a:pt x="196" y="21600"/>
                </a:lnTo>
                <a:lnTo>
                  <a:pt x="195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407" name="Text Box 119"/>
          <p:cNvSpPr txBox="1">
            <a:spLocks noChangeArrowheads="1"/>
          </p:cNvSpPr>
          <p:nvPr/>
        </p:nvSpPr>
        <p:spPr bwMode="auto">
          <a:xfrm>
            <a:off x="1490663" y="5983288"/>
            <a:ext cx="15525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Simplify as much as you can</a:t>
            </a:r>
          </a:p>
        </p:txBody>
      </p:sp>
      <p:pic>
        <p:nvPicPr>
          <p:cNvPr id="9301" name="Picture 120" descr="neg_binomial_pdf2"/>
          <p:cNvPicPr>
            <a:picLocks noChangeAspect="1" noChangeArrowheads="1"/>
          </p:cNvPicPr>
          <p:nvPr/>
        </p:nvPicPr>
        <p:blipFill>
          <a:blip r:embed="rId1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2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2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12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1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1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2" grpId="0" animBg="1"/>
      <p:bldP spid="12354" grpId="0"/>
      <p:bldP spid="12355" grpId="0" animBg="1"/>
      <p:bldP spid="12356" grpId="0" animBg="1"/>
      <p:bldP spid="12357" grpId="0"/>
      <p:bldP spid="12384" grpId="0" animBg="1"/>
      <p:bldP spid="12386" grpId="0"/>
      <p:bldP spid="12406" grpId="0" animBg="1"/>
      <p:bldP spid="124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Binomial Expansion</a:t>
            </a:r>
          </a:p>
        </p:txBody>
      </p:sp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1463675" y="2193925"/>
          <a:ext cx="92075" cy="1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3" imgW="88707" imgH="164742" progId="Equation.DSMT4">
                  <p:embed/>
                </p:oleObj>
              </mc:Choice>
              <mc:Fallback>
                <p:oleObj name="Equation" r:id="rId3" imgW="88707" imgH="16474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2193925"/>
                        <a:ext cx="92075" cy="1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1090613" y="2608263"/>
          <a:ext cx="1301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5" imgW="126835" imgH="139518" progId="Equation.DSMT4">
                  <p:embed/>
                </p:oleObj>
              </mc:Choice>
              <mc:Fallback>
                <p:oleObj name="Equation" r:id="rId5" imgW="126835" imgH="1395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2608263"/>
                        <a:ext cx="1301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6"/>
          <p:cNvGraphicFramePr>
            <a:graphicFrameLocks noChangeAspect="1"/>
          </p:cNvGraphicFramePr>
          <p:nvPr/>
        </p:nvGraphicFramePr>
        <p:xfrm>
          <a:off x="1843088" y="2566988"/>
          <a:ext cx="128587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2566988"/>
                        <a:ext cx="128587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7"/>
          <p:cNvGraphicFramePr>
            <a:graphicFrameLocks noChangeAspect="1"/>
          </p:cNvGraphicFramePr>
          <p:nvPr/>
        </p:nvGraphicFramePr>
        <p:xfrm>
          <a:off x="1454150" y="2603500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2603500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8"/>
          <p:cNvGraphicFramePr>
            <a:graphicFrameLocks noChangeAspect="1"/>
          </p:cNvGraphicFramePr>
          <p:nvPr/>
        </p:nvGraphicFramePr>
        <p:xfrm>
          <a:off x="692150" y="2947988"/>
          <a:ext cx="180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1" imgW="177569" imgH="202936" progId="Equation.DSMT4">
                  <p:embed/>
                </p:oleObj>
              </mc:Choice>
              <mc:Fallback>
                <p:oleObj name="Equation" r:id="rId11" imgW="177569" imgH="20293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947988"/>
                        <a:ext cx="1809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9"/>
          <p:cNvGraphicFramePr>
            <a:graphicFrameLocks noChangeAspect="1"/>
          </p:cNvGraphicFramePr>
          <p:nvPr/>
        </p:nvGraphicFramePr>
        <p:xfrm>
          <a:off x="2241550" y="2947988"/>
          <a:ext cx="180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3" imgW="177569" imgH="202936" progId="Equation.DSMT4">
                  <p:embed/>
                </p:oleObj>
              </mc:Choice>
              <mc:Fallback>
                <p:oleObj name="Equation" r:id="rId13" imgW="177569" imgH="20293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2947988"/>
                        <a:ext cx="180975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10"/>
          <p:cNvGraphicFramePr>
            <a:graphicFrameLocks noChangeAspect="1"/>
          </p:cNvGraphicFramePr>
          <p:nvPr/>
        </p:nvGraphicFramePr>
        <p:xfrm>
          <a:off x="1863725" y="2994025"/>
          <a:ext cx="141288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994025"/>
                        <a:ext cx="141288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1"/>
          <p:cNvGraphicFramePr>
            <a:graphicFrameLocks noChangeAspect="1"/>
          </p:cNvGraphicFramePr>
          <p:nvPr/>
        </p:nvGraphicFramePr>
        <p:xfrm>
          <a:off x="1384300" y="2994025"/>
          <a:ext cx="285750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17" imgW="279158" imgH="177646" progId="Equation.DSMT4">
                  <p:embed/>
                </p:oleObj>
              </mc:Choice>
              <mc:Fallback>
                <p:oleObj name="Equation" r:id="rId17" imgW="279158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994025"/>
                        <a:ext cx="285750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2"/>
          <p:cNvGraphicFramePr>
            <a:graphicFrameLocks noChangeAspect="1"/>
          </p:cNvGraphicFramePr>
          <p:nvPr/>
        </p:nvGraphicFramePr>
        <p:xfrm>
          <a:off x="1782763" y="3403600"/>
          <a:ext cx="3238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0" name="Equation" r:id="rId19" imgW="317225" imgH="203024" progId="Equation.DSMT4">
                  <p:embed/>
                </p:oleObj>
              </mc:Choice>
              <mc:Fallback>
                <p:oleObj name="Equation" r:id="rId19" imgW="317225" imgH="203024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763" y="3403600"/>
                        <a:ext cx="3238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3"/>
          <p:cNvGraphicFramePr>
            <a:graphicFrameLocks noChangeAspect="1"/>
          </p:cNvGraphicFramePr>
          <p:nvPr/>
        </p:nvGraphicFramePr>
        <p:xfrm>
          <a:off x="1065213" y="2994025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tion" r:id="rId21" imgW="139700" imgH="139700" progId="Equation.DSMT4">
                  <p:embed/>
                </p:oleObj>
              </mc:Choice>
              <mc:Fallback>
                <p:oleObj name="Equation" r:id="rId21" imgW="139700" imgH="139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994025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4"/>
          <p:cNvGraphicFramePr>
            <a:graphicFrameLocks noChangeAspect="1"/>
          </p:cNvGraphicFramePr>
          <p:nvPr/>
        </p:nvGraphicFramePr>
        <p:xfrm>
          <a:off x="412750" y="3403600"/>
          <a:ext cx="182563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22" imgW="177569" imgH="202936" progId="Equation.DSMT4">
                  <p:embed/>
                </p:oleObj>
              </mc:Choice>
              <mc:Fallback>
                <p:oleObj name="Equation" r:id="rId22" imgW="177569" imgH="2029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403600"/>
                        <a:ext cx="182563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5"/>
          <p:cNvGraphicFramePr>
            <a:graphicFrameLocks noChangeAspect="1"/>
          </p:cNvGraphicFramePr>
          <p:nvPr/>
        </p:nvGraphicFramePr>
        <p:xfrm>
          <a:off x="2176463" y="3857625"/>
          <a:ext cx="334962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24" imgW="330057" imgH="203112" progId="Equation.DSMT4">
                  <p:embed/>
                </p:oleObj>
              </mc:Choice>
              <mc:Fallback>
                <p:oleObj name="Equation" r:id="rId24" imgW="330057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3857625"/>
                        <a:ext cx="334962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6"/>
          <p:cNvGraphicFramePr>
            <a:graphicFrameLocks noChangeAspect="1"/>
          </p:cNvGraphicFramePr>
          <p:nvPr/>
        </p:nvGraphicFramePr>
        <p:xfrm>
          <a:off x="706438" y="3448050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3448050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7"/>
          <p:cNvGraphicFramePr>
            <a:graphicFrameLocks noChangeAspect="1"/>
          </p:cNvGraphicFramePr>
          <p:nvPr/>
        </p:nvGraphicFramePr>
        <p:xfrm>
          <a:off x="985838" y="3403600"/>
          <a:ext cx="3365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27" imgW="330057" imgH="203112" progId="Equation.DSMT4">
                  <p:embed/>
                </p:oleObj>
              </mc:Choice>
              <mc:Fallback>
                <p:oleObj name="Equation" r:id="rId27" imgW="330057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3403600"/>
                        <a:ext cx="3365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8"/>
          <p:cNvGraphicFramePr>
            <a:graphicFrameLocks noChangeAspect="1"/>
          </p:cNvGraphicFramePr>
          <p:nvPr/>
        </p:nvGraphicFramePr>
        <p:xfrm>
          <a:off x="1463675" y="3448050"/>
          <a:ext cx="1428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29" imgW="139700" imgH="139700" progId="Equation.DSMT4">
                  <p:embed/>
                </p:oleObj>
              </mc:Choice>
              <mc:Fallback>
                <p:oleObj name="Equation" r:id="rId29" imgW="139700" imgH="139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448050"/>
                        <a:ext cx="1428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9"/>
          <p:cNvGraphicFramePr>
            <a:graphicFrameLocks noChangeAspect="1"/>
          </p:cNvGraphicFramePr>
          <p:nvPr/>
        </p:nvGraphicFramePr>
        <p:xfrm>
          <a:off x="2606675" y="3403600"/>
          <a:ext cx="168275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30" imgW="164957" imgH="203024" progId="Equation.DSMT4">
                  <p:embed/>
                </p:oleObj>
              </mc:Choice>
              <mc:Fallback>
                <p:oleObj name="Equation" r:id="rId30" imgW="164957" imgH="203024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675" y="3403600"/>
                        <a:ext cx="168275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20"/>
          <p:cNvGraphicFramePr>
            <a:graphicFrameLocks noChangeAspect="1"/>
          </p:cNvGraphicFramePr>
          <p:nvPr/>
        </p:nvGraphicFramePr>
        <p:xfrm>
          <a:off x="2262188" y="3448050"/>
          <a:ext cx="141287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32" imgW="139700" imgH="139700" progId="Equation.DSMT4">
                  <p:embed/>
                </p:oleObj>
              </mc:Choice>
              <mc:Fallback>
                <p:oleObj name="Equation" r:id="rId32" imgW="139700" imgH="139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188" y="3448050"/>
                        <a:ext cx="141287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1"/>
          <p:cNvGraphicFramePr>
            <a:graphicFrameLocks noChangeAspect="1"/>
          </p:cNvGraphicFramePr>
          <p:nvPr/>
        </p:nvGraphicFramePr>
        <p:xfrm>
          <a:off x="1338263" y="3857625"/>
          <a:ext cx="388937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33" imgW="380835" imgH="203112" progId="Equation.DSMT4">
                  <p:embed/>
                </p:oleObj>
              </mc:Choice>
              <mc:Fallback>
                <p:oleObj name="Equation" r:id="rId33" imgW="380835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3857625"/>
                        <a:ext cx="388937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2"/>
          <p:cNvGraphicFramePr>
            <a:graphicFrameLocks noChangeAspect="1"/>
          </p:cNvGraphicFramePr>
          <p:nvPr/>
        </p:nvGraphicFramePr>
        <p:xfrm>
          <a:off x="128588" y="3857625"/>
          <a:ext cx="180975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35" imgW="177569" imgH="202936" progId="Equation.DSMT4">
                  <p:embed/>
                </p:oleObj>
              </mc:Choice>
              <mc:Fallback>
                <p:oleObj name="Equation" r:id="rId35" imgW="177569" imgH="2029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3857625"/>
                        <a:ext cx="180975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3"/>
          <p:cNvGraphicFramePr>
            <a:graphicFrameLocks noChangeAspect="1"/>
          </p:cNvGraphicFramePr>
          <p:nvPr/>
        </p:nvGraphicFramePr>
        <p:xfrm>
          <a:off x="422275" y="3902075"/>
          <a:ext cx="141288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37" imgW="139700" imgH="139700" progId="Equation.DSMT4">
                  <p:embed/>
                </p:oleObj>
              </mc:Choice>
              <mc:Fallback>
                <p:oleObj name="Equation" r:id="rId37" imgW="139700" imgH="139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3902075"/>
                        <a:ext cx="141288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3" name="Object 24"/>
          <p:cNvGraphicFramePr>
            <a:graphicFrameLocks noChangeAspect="1"/>
          </p:cNvGraphicFramePr>
          <p:nvPr/>
        </p:nvGraphicFramePr>
        <p:xfrm>
          <a:off x="620713" y="3857625"/>
          <a:ext cx="33655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tion" r:id="rId38" imgW="330057" imgH="203112" progId="Equation.DSMT4">
                  <p:embed/>
                </p:oleObj>
              </mc:Choice>
              <mc:Fallback>
                <p:oleObj name="Equation" r:id="rId38" imgW="330057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3857625"/>
                        <a:ext cx="33655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4" name="Object 25"/>
          <p:cNvGraphicFramePr>
            <a:graphicFrameLocks noChangeAspect="1"/>
          </p:cNvGraphicFramePr>
          <p:nvPr/>
        </p:nvGraphicFramePr>
        <p:xfrm>
          <a:off x="1100138" y="3902075"/>
          <a:ext cx="141287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name="Equation" r:id="rId40" imgW="139700" imgH="139700" progId="Equation.DSMT4">
                  <p:embed/>
                </p:oleObj>
              </mc:Choice>
              <mc:Fallback>
                <p:oleObj name="Equation" r:id="rId40" imgW="139700" imgH="1397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3902075"/>
                        <a:ext cx="141287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5" name="Object 26"/>
          <p:cNvGraphicFramePr>
            <a:graphicFrameLocks noChangeAspect="1"/>
          </p:cNvGraphicFramePr>
          <p:nvPr/>
        </p:nvGraphicFramePr>
        <p:xfrm>
          <a:off x="2913063" y="3857625"/>
          <a:ext cx="179387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4" name="Equation" r:id="rId41" imgW="177569" imgH="202936" progId="Equation.DSMT4">
                  <p:embed/>
                </p:oleObj>
              </mc:Choice>
              <mc:Fallback>
                <p:oleObj name="Equation" r:id="rId41" imgW="177569" imgH="20293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3" y="3857625"/>
                        <a:ext cx="179387" cy="23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6" name="Object 27"/>
          <p:cNvGraphicFramePr>
            <a:graphicFrameLocks noChangeAspect="1"/>
          </p:cNvGraphicFramePr>
          <p:nvPr/>
        </p:nvGraphicFramePr>
        <p:xfrm>
          <a:off x="1857375" y="3902075"/>
          <a:ext cx="141288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5" name="Equation" r:id="rId43" imgW="139700" imgH="139700" progId="Equation.DSMT4">
                  <p:embed/>
                </p:oleObj>
              </mc:Choice>
              <mc:Fallback>
                <p:oleObj name="Equation" r:id="rId43" imgW="139700" imgH="1397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3902075"/>
                        <a:ext cx="141288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7" name="Object 28"/>
          <p:cNvGraphicFramePr>
            <a:graphicFrameLocks noChangeAspect="1"/>
          </p:cNvGraphicFramePr>
          <p:nvPr/>
        </p:nvGraphicFramePr>
        <p:xfrm>
          <a:off x="2614613" y="3902075"/>
          <a:ext cx="14287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6" name="Equation" r:id="rId44" imgW="139700" imgH="139700" progId="Equation.DSMT4">
                  <p:embed/>
                </p:oleObj>
              </mc:Choice>
              <mc:Fallback>
                <p:oleObj name="Equation" r:id="rId44" imgW="139700" imgH="1397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3902075"/>
                        <a:ext cx="14287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8" name="Text Box 29"/>
          <p:cNvSpPr txBox="1">
            <a:spLocks noChangeArrowheads="1"/>
          </p:cNvSpPr>
          <p:nvPr/>
        </p:nvSpPr>
        <p:spPr bwMode="auto">
          <a:xfrm>
            <a:off x="762000" y="16764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For (a + b)</a:t>
            </a:r>
            <a:r>
              <a:rPr lang="en-GB" altLang="en-US" baseline="30000">
                <a:latin typeface="Comic Sans MS" pitchFamily="66" charset="0"/>
              </a:rPr>
              <a:t>n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4495800" y="1676400"/>
            <a:ext cx="44259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The coefficient of x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 in the expansion of (2 - cx)</a:t>
            </a:r>
            <a:r>
              <a:rPr lang="en-GB" altLang="en-US" baseline="30000">
                <a:latin typeface="Comic Sans MS" pitchFamily="66" charset="0"/>
              </a:rPr>
              <a:t>3</a:t>
            </a:r>
            <a:r>
              <a:rPr lang="en-GB" altLang="en-US">
                <a:latin typeface="Comic Sans MS" pitchFamily="66" charset="0"/>
              </a:rPr>
              <a:t> is 294. Find the value of c.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 flipH="1">
            <a:off x="2971800" y="2438400"/>
            <a:ext cx="1693863" cy="10874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2895600" y="2438400"/>
            <a:ext cx="1411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CC0000"/>
                </a:solidFill>
                <a:latin typeface="Comic Sans MS" pitchFamily="66" charset="0"/>
              </a:rPr>
              <a:t>Using n = 3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4876800" y="2514600"/>
            <a:ext cx="3622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The ‘x’ will be substituted in for b, so we want the term which has b</a:t>
            </a:r>
            <a:r>
              <a:rPr lang="en-GB" altLang="en-US" sz="1600" baseline="30000">
                <a:latin typeface="Comic Sans MS" pitchFamily="66" charset="0"/>
              </a:rPr>
              <a:t>2</a:t>
            </a:r>
          </a:p>
        </p:txBody>
      </p:sp>
      <p:sp>
        <p:nvSpPr>
          <p:cNvPr id="13346" name="Oval 34"/>
          <p:cNvSpPr>
            <a:spLocks noChangeArrowheads="1"/>
          </p:cNvSpPr>
          <p:nvPr/>
        </p:nvSpPr>
        <p:spPr bwMode="auto">
          <a:xfrm>
            <a:off x="1711325" y="3368675"/>
            <a:ext cx="434975" cy="30638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3347" name="Object 35"/>
          <p:cNvGraphicFramePr>
            <a:graphicFrameLocks noChangeAspect="1"/>
          </p:cNvGraphicFramePr>
          <p:nvPr/>
        </p:nvGraphicFramePr>
        <p:xfrm>
          <a:off x="6324600" y="3200400"/>
          <a:ext cx="6096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7" name="Equation" r:id="rId45" imgW="317225" imgH="203024" progId="Equation.DSMT4">
                  <p:embed/>
                </p:oleObj>
              </mc:Choice>
              <mc:Fallback>
                <p:oleObj name="Equation" r:id="rId45" imgW="317225" imgH="203024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200400"/>
                        <a:ext cx="6096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8" name="Object 36"/>
          <p:cNvGraphicFramePr>
            <a:graphicFrameLocks noChangeAspect="1"/>
          </p:cNvGraphicFramePr>
          <p:nvPr/>
        </p:nvGraphicFramePr>
        <p:xfrm>
          <a:off x="6019800" y="3733800"/>
          <a:ext cx="12922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8" name="Equation" r:id="rId46" imgW="672808" imgH="228501" progId="Equation.DSMT4">
                  <p:embed/>
                </p:oleObj>
              </mc:Choice>
              <mc:Fallback>
                <p:oleObj name="Equation" r:id="rId46" imgW="672808" imgH="228501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733800"/>
                        <a:ext cx="12922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/>
        </p:nvGraphicFramePr>
        <p:xfrm>
          <a:off x="6324600" y="4267200"/>
          <a:ext cx="7302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9" name="Equation" r:id="rId48" imgW="380835" imgH="203112" progId="Equation.DSMT4">
                  <p:embed/>
                </p:oleObj>
              </mc:Choice>
              <mc:Fallback>
                <p:oleObj name="Equation" r:id="rId48" imgW="380835" imgH="203112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267200"/>
                        <a:ext cx="73025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50" name="Oval 38"/>
          <p:cNvSpPr>
            <a:spLocks noChangeArrowheads="1"/>
          </p:cNvSpPr>
          <p:nvPr/>
        </p:nvSpPr>
        <p:spPr bwMode="auto">
          <a:xfrm>
            <a:off x="6248400" y="4267200"/>
            <a:ext cx="5334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4876800" y="4800600"/>
            <a:ext cx="3622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6c</a:t>
            </a:r>
            <a:r>
              <a:rPr lang="en-GB" altLang="en-US" sz="1600" baseline="30000">
                <a:latin typeface="Comic Sans MS" pitchFamily="66" charset="0"/>
              </a:rPr>
              <a:t>2</a:t>
            </a:r>
            <a:r>
              <a:rPr lang="en-GB" altLang="en-US" sz="1600">
                <a:latin typeface="Comic Sans MS" pitchFamily="66" charset="0"/>
              </a:rPr>
              <a:t> is the coefficient of x</a:t>
            </a:r>
            <a:r>
              <a:rPr lang="en-GB" altLang="en-US" sz="1600" baseline="30000">
                <a:latin typeface="Comic Sans MS" pitchFamily="66" charset="0"/>
              </a:rPr>
              <a:t>2</a:t>
            </a:r>
            <a:r>
              <a:rPr lang="en-GB" altLang="en-US" sz="1600">
                <a:latin typeface="Comic Sans MS" pitchFamily="66" charset="0"/>
              </a:rPr>
              <a:t>, so must be equal to 294</a:t>
            </a:r>
            <a:endParaRPr lang="en-GB" altLang="en-US" sz="1600" baseline="30000">
              <a:latin typeface="Comic Sans MS" pitchFamily="66" charset="0"/>
            </a:endParaRPr>
          </a:p>
        </p:txBody>
      </p:sp>
      <p:graphicFrame>
        <p:nvGraphicFramePr>
          <p:cNvPr id="13352" name="Object 40"/>
          <p:cNvGraphicFramePr>
            <a:graphicFrameLocks noChangeAspect="1"/>
          </p:cNvGraphicFramePr>
          <p:nvPr/>
        </p:nvGraphicFramePr>
        <p:xfrm>
          <a:off x="6096000" y="5486400"/>
          <a:ext cx="12192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0" name="Equation" r:id="rId50" imgW="634725" imgH="203112" progId="Equation.DSMT4">
                  <p:embed/>
                </p:oleObj>
              </mc:Choice>
              <mc:Fallback>
                <p:oleObj name="Equation" r:id="rId50" imgW="634725" imgH="2031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486400"/>
                        <a:ext cx="12192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53" name="Object 41"/>
          <p:cNvGraphicFramePr>
            <a:graphicFrameLocks noChangeAspect="1"/>
          </p:cNvGraphicFramePr>
          <p:nvPr/>
        </p:nvGraphicFramePr>
        <p:xfrm>
          <a:off x="6248400" y="5867400"/>
          <a:ext cx="9271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1" name="Equation" r:id="rId52" imgW="482391" imgH="203112" progId="Equation.DSMT4">
                  <p:embed/>
                </p:oleObj>
              </mc:Choice>
              <mc:Fallback>
                <p:oleObj name="Equation" r:id="rId52" imgW="482391" imgH="203112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867400"/>
                        <a:ext cx="9271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54" name="Object 42"/>
          <p:cNvGraphicFramePr>
            <a:graphicFrameLocks noChangeAspect="1"/>
          </p:cNvGraphicFramePr>
          <p:nvPr/>
        </p:nvGraphicFramePr>
        <p:xfrm>
          <a:off x="6400800" y="6324600"/>
          <a:ext cx="82867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2" name="Equation" r:id="rId54" imgW="431425" imgH="177646" progId="Equation.DSMT4">
                  <p:embed/>
                </p:oleObj>
              </mc:Choice>
              <mc:Fallback>
                <p:oleObj name="Equation" r:id="rId54" imgW="431425" imgH="177646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6324600"/>
                        <a:ext cx="82867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2" name="Text Box 43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5A</a:t>
            </a:r>
          </a:p>
        </p:txBody>
      </p:sp>
      <p:sp>
        <p:nvSpPr>
          <p:cNvPr id="13356" name="Arc 44"/>
          <p:cNvSpPr>
            <a:spLocks/>
          </p:cNvSpPr>
          <p:nvPr/>
        </p:nvSpPr>
        <p:spPr bwMode="auto">
          <a:xfrm flipH="1" flipV="1">
            <a:off x="5638800" y="3429000"/>
            <a:ext cx="220663" cy="533400"/>
          </a:xfrm>
          <a:custGeom>
            <a:avLst/>
            <a:gdLst>
              <a:gd name="T0" fmla="*/ 2281149 w 21818"/>
              <a:gd name="T1" fmla="*/ 0 h 43200"/>
              <a:gd name="T2" fmla="*/ 0 w 21818"/>
              <a:gd name="T3" fmla="*/ 1004040020 h 43200"/>
              <a:gd name="T4" fmla="*/ 2281149 w 21818"/>
              <a:gd name="T5" fmla="*/ 5020312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818" h="43200" fill="none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</a:path>
              <a:path w="21818" h="43200" stroke="0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  <a:lnTo>
                  <a:pt x="218" y="21600"/>
                </a:lnTo>
                <a:lnTo>
                  <a:pt x="21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57" name="Arc 45"/>
          <p:cNvSpPr>
            <a:spLocks/>
          </p:cNvSpPr>
          <p:nvPr/>
        </p:nvSpPr>
        <p:spPr bwMode="auto">
          <a:xfrm flipH="1" flipV="1">
            <a:off x="5638800" y="3962400"/>
            <a:ext cx="220663" cy="533400"/>
          </a:xfrm>
          <a:custGeom>
            <a:avLst/>
            <a:gdLst>
              <a:gd name="T0" fmla="*/ 2281149 w 21818"/>
              <a:gd name="T1" fmla="*/ 0 h 43200"/>
              <a:gd name="T2" fmla="*/ 0 w 21818"/>
              <a:gd name="T3" fmla="*/ 1004040020 h 43200"/>
              <a:gd name="T4" fmla="*/ 2281149 w 21818"/>
              <a:gd name="T5" fmla="*/ 5020312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818" h="43200" fill="none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</a:path>
              <a:path w="21818" h="43200" stroke="0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  <a:lnTo>
                  <a:pt x="218" y="21600"/>
                </a:lnTo>
                <a:lnTo>
                  <a:pt x="21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58" name="Arc 46"/>
          <p:cNvSpPr>
            <a:spLocks/>
          </p:cNvSpPr>
          <p:nvPr/>
        </p:nvSpPr>
        <p:spPr bwMode="auto">
          <a:xfrm flipH="1" flipV="1">
            <a:off x="5638800" y="5638800"/>
            <a:ext cx="220663" cy="457200"/>
          </a:xfrm>
          <a:custGeom>
            <a:avLst/>
            <a:gdLst>
              <a:gd name="T0" fmla="*/ 2281149 w 21818"/>
              <a:gd name="T1" fmla="*/ 0 h 43200"/>
              <a:gd name="T2" fmla="*/ 0 w 21818"/>
              <a:gd name="T3" fmla="*/ 541955006 h 43200"/>
              <a:gd name="T4" fmla="*/ 2281149 w 21818"/>
              <a:gd name="T5" fmla="*/ 27098400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818" h="43200" fill="none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</a:path>
              <a:path w="21818" h="43200" stroke="0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  <a:lnTo>
                  <a:pt x="218" y="21600"/>
                </a:lnTo>
                <a:lnTo>
                  <a:pt x="21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60" name="Arc 48"/>
          <p:cNvSpPr>
            <a:spLocks/>
          </p:cNvSpPr>
          <p:nvPr/>
        </p:nvSpPr>
        <p:spPr bwMode="auto">
          <a:xfrm flipH="1" flipV="1">
            <a:off x="5638800" y="6096000"/>
            <a:ext cx="220663" cy="457200"/>
          </a:xfrm>
          <a:custGeom>
            <a:avLst/>
            <a:gdLst>
              <a:gd name="T0" fmla="*/ 2281149 w 21818"/>
              <a:gd name="T1" fmla="*/ 0 h 43200"/>
              <a:gd name="T2" fmla="*/ 0 w 21818"/>
              <a:gd name="T3" fmla="*/ 541955006 h 43200"/>
              <a:gd name="T4" fmla="*/ 2281149 w 21818"/>
              <a:gd name="T5" fmla="*/ 27098400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818" h="43200" fill="none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</a:path>
              <a:path w="21818" h="43200" stroke="0" extrusionOk="0">
                <a:moveTo>
                  <a:pt x="217" y="0"/>
                </a:moveTo>
                <a:cubicBezTo>
                  <a:pt x="12147" y="0"/>
                  <a:pt x="21818" y="9670"/>
                  <a:pt x="21818" y="21600"/>
                </a:cubicBezTo>
                <a:cubicBezTo>
                  <a:pt x="21818" y="33529"/>
                  <a:pt x="12147" y="43200"/>
                  <a:pt x="218" y="43200"/>
                </a:cubicBezTo>
                <a:cubicBezTo>
                  <a:pt x="145" y="43200"/>
                  <a:pt x="72" y="43199"/>
                  <a:pt x="0" y="43198"/>
                </a:cubicBezTo>
                <a:lnTo>
                  <a:pt x="218" y="21600"/>
                </a:lnTo>
                <a:lnTo>
                  <a:pt x="217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4419600" y="34290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Sub in for a and b</a:t>
            </a:r>
          </a:p>
        </p:txBody>
      </p: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4419600" y="39624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Careful with negatives!</a:t>
            </a:r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4419600" y="57150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Divide by 6</a:t>
            </a:r>
          </a:p>
        </p:txBody>
      </p:sp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4419600" y="60960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CC0000"/>
                </a:solidFill>
                <a:latin typeface="Comic Sans MS" pitchFamily="66" charset="0"/>
              </a:rPr>
              <a:t>2 possible answers</a:t>
            </a:r>
          </a:p>
        </p:txBody>
      </p:sp>
      <p:pic>
        <p:nvPicPr>
          <p:cNvPr id="10291" name="Picture 53" descr="neg_binomial_pdf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41300"/>
            <a:ext cx="1266825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2" grpId="0" animBg="1"/>
      <p:bldP spid="13343" grpId="0" animBg="1"/>
      <p:bldP spid="13344" grpId="0"/>
      <p:bldP spid="13345" grpId="0"/>
      <p:bldP spid="13346" grpId="0" animBg="1"/>
      <p:bldP spid="13350" grpId="0" animBg="1"/>
      <p:bldP spid="13356" grpId="0" animBg="1"/>
      <p:bldP spid="13357" grpId="0" animBg="1"/>
      <p:bldP spid="13358" grpId="0" animBg="1"/>
      <p:bldP spid="13360" grpId="0" animBg="1"/>
      <p:bldP spid="13361" grpId="0"/>
      <p:bldP spid="13362" grpId="0"/>
      <p:bldP spid="13363" grpId="0"/>
      <p:bldP spid="1336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684</Words>
  <Application>Microsoft Office PowerPoint</Application>
  <PresentationFormat>On-screen Show (4:3)</PresentationFormat>
  <Paragraphs>209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Comic Sans MS</vt:lpstr>
      <vt:lpstr>Wingdings</vt:lpstr>
      <vt:lpstr>Times New Roman</vt:lpstr>
      <vt:lpstr>Default Design</vt:lpstr>
      <vt:lpstr>MathType 6.0 Equation</vt:lpstr>
      <vt:lpstr>PowerPoint Presentation</vt:lpstr>
      <vt:lpstr>Introduction</vt:lpstr>
      <vt:lpstr>PowerPoint Presentation</vt:lpstr>
      <vt:lpstr>The Binomial Expansion</vt:lpstr>
      <vt:lpstr>The Binomial Expansion</vt:lpstr>
      <vt:lpstr>The Binomial Expansion</vt:lpstr>
      <vt:lpstr>The Binomial Expansion</vt:lpstr>
      <vt:lpstr>The Binomial Expansion</vt:lpstr>
      <vt:lpstr>The Binomial Expansion</vt:lpstr>
      <vt:lpstr>PowerPoint Presentation</vt:lpstr>
      <vt:lpstr>The Binomial Expansion</vt:lpstr>
      <vt:lpstr>The Binomial Expansion</vt:lpstr>
      <vt:lpstr>The Binomial Expansion</vt:lpstr>
      <vt:lpstr>PowerPoint Presentation</vt:lpstr>
      <vt:lpstr>The Binomial Expansion</vt:lpstr>
      <vt:lpstr>The Binomial Expansion</vt:lpstr>
      <vt:lpstr>The Binomial Expansion</vt:lpstr>
      <vt:lpstr>The Binomial Expansion</vt:lpstr>
      <vt:lpstr>PowerPoint Presentation</vt:lpstr>
      <vt:lpstr>The Binomial Expansion</vt:lpstr>
      <vt:lpstr>The Binomial Expansion</vt:lpstr>
      <vt:lpstr>The Binomial Expansion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Pye</dc:creator>
  <cp:lastModifiedBy>Mike</cp:lastModifiedBy>
  <cp:revision>111</cp:revision>
  <cp:lastPrinted>1601-01-01T00:00:00Z</cp:lastPrinted>
  <dcterms:created xsi:type="dcterms:W3CDTF">2009-12-08T23:46:21Z</dcterms:created>
  <dcterms:modified xsi:type="dcterms:W3CDTF">2014-06-07T12:51:26Z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